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62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E5C46-DB9C-9E4E-8576-B9A247ED6CED}" type="datetimeFigureOut">
              <a:rPr lang="es-ES" smtClean="0"/>
              <a:t>25/02/2020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A5A36-B79E-3443-9DE0-9601CED98E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4800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A5A36-B79E-3443-9DE0-9601CED98EA2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9493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597025"/>
            <a:ext cx="7583488" cy="167957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276600"/>
            <a:ext cx="7583487" cy="17526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27892" y="838200"/>
            <a:ext cx="3474720" cy="45720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25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3" y="1371600"/>
            <a:ext cx="7583488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s-ES_tradnl"/>
              <a:t>Haga clic para modificar el estilo de texto del patrón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2743200"/>
            <a:ext cx="4114800" cy="28194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65760" indent="-365760">
              <a:defRPr/>
            </a:lvl1pPr>
            <a:lvl2pPr marL="731520" indent="-365760">
              <a:defRPr/>
            </a:lvl2pPr>
            <a:lvl3pPr marL="1097280" indent="-365760">
              <a:defRPr/>
            </a:lvl3pPr>
            <a:lvl4pPr marL="1463040" indent="-365760">
              <a:defRPr/>
            </a:lvl4pPr>
            <a:lvl5pPr marL="1828800" indent="-365760">
              <a:defRPr/>
            </a:lvl5pPr>
            <a:lvl6pPr marL="2194560" indent="-365760">
              <a:defRPr/>
            </a:lvl6pPr>
            <a:lvl7pPr marL="2560320" indent="-365760">
              <a:defRPr/>
            </a:lvl7pPr>
            <a:lvl8pPr marL="2926080" indent="-365760">
              <a:defRPr/>
            </a:lvl8pPr>
            <a:lvl9pPr marL="3291840" indent="-365760">
              <a:defRPr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838200"/>
            <a:ext cx="1676400" cy="5053013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0"/>
            <a:ext cx="6019800" cy="505301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12" y="3254188"/>
            <a:ext cx="7580376" cy="168536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4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457200"/>
            <a:ext cx="4114800" cy="27432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12" y="4953000"/>
            <a:ext cx="7580376" cy="9144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1627188"/>
            <a:ext cx="7580376" cy="168249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450" y="3309411"/>
            <a:ext cx="7580376" cy="1755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Wingdings" pitchFamily="2" charset="2"/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6788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6216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6216" y="2174875"/>
            <a:ext cx="3529584" cy="3716338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tabLst/>
              <a:defRPr sz="1800"/>
            </a:lvl6pPr>
            <a:lvl7pPr marL="1603375" indent="-231775">
              <a:tabLst/>
              <a:defRPr sz="1800"/>
            </a:lvl7pPr>
            <a:lvl8pPr marL="1828800" indent="-231775">
              <a:tabLst/>
              <a:defRPr sz="1800"/>
            </a:lvl8pPr>
            <a:lvl9pPr marL="2060575" indent="-231775">
              <a:tabLst/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529584" cy="3716338"/>
          </a:xfrm>
        </p:spPr>
        <p:txBody>
          <a:bodyPr>
            <a:noAutofit/>
          </a:bodyPr>
          <a:lstStyle>
            <a:lvl1pPr marL="2317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89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61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13716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16033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18288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605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892" y="838200"/>
            <a:ext cx="3474720" cy="4572000"/>
          </a:xfrm>
        </p:spPr>
        <p:txBody>
          <a:bodyPr>
            <a:normAutofit/>
          </a:bodyPr>
          <a:lstStyle>
            <a:lvl1pPr marL="282575" indent="-282575">
              <a:defRPr sz="2400"/>
            </a:lvl1pPr>
            <a:lvl2pPr marL="573088" indent="-282575">
              <a:defRPr sz="2200"/>
            </a:lvl2pPr>
            <a:lvl3pPr marL="855663" indent="-282575">
              <a:defRPr sz="20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ext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172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txStyles>
    <p:titleStyle>
      <a:lvl1pPr algn="ctr" defTabSz="914400" rtl="0" eaLnBrk="1" latinLnBrk="0" hangingPunct="1">
        <a:lnSpc>
          <a:spcPct val="95000"/>
        </a:lnSpc>
        <a:spcBef>
          <a:spcPct val="0"/>
        </a:spcBef>
        <a:buNone/>
        <a:defRPr sz="4800" b="1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spcAft>
          <a:spcPts val="0"/>
        </a:spcAft>
        <a:buSzPct val="90000"/>
        <a:buFont typeface="Wingdings" pitchFamily="2" charset="2"/>
        <a:buChar char=""/>
        <a:defRPr sz="24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22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20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dirty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9463" y="879848"/>
            <a:ext cx="7583488" cy="1679575"/>
          </a:xfrm>
        </p:spPr>
        <p:txBody>
          <a:bodyPr/>
          <a:lstStyle/>
          <a:p>
            <a:r>
              <a:rPr lang="es-ES" sz="3600" dirty="0">
                <a:latin typeface="Times"/>
                <a:cs typeface="Times"/>
              </a:rPr>
              <a:t>CONGRESO INTERNACIONAL DE LENGUAS EN RIESGO.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79464" y="2693895"/>
            <a:ext cx="7583487" cy="1752600"/>
          </a:xfrm>
        </p:spPr>
        <p:txBody>
          <a:bodyPr>
            <a:noAutofit/>
          </a:bodyPr>
          <a:lstStyle/>
          <a:p>
            <a:endParaRPr lang="es-ES" sz="2800" b="1" dirty="0">
              <a:latin typeface="Times"/>
              <a:cs typeface="Times"/>
            </a:endParaRPr>
          </a:p>
          <a:p>
            <a:r>
              <a:rPr lang="es-ES" sz="2800" b="1" dirty="0">
                <a:latin typeface="Times"/>
                <a:cs typeface="Times"/>
              </a:rPr>
              <a:t>TEMA: EDUCAR DESDE LA RADIO, EL CASO DE SANTA FE DE LA LAGUNA.</a:t>
            </a:r>
          </a:p>
          <a:p>
            <a:endParaRPr lang="es-ES" sz="2800" b="1" dirty="0">
              <a:latin typeface="Times"/>
              <a:cs typeface="Times"/>
            </a:endParaRPr>
          </a:p>
          <a:p>
            <a:endParaRPr lang="es-ES" sz="2800" b="1" dirty="0">
              <a:latin typeface="Times"/>
              <a:cs typeface="Times"/>
            </a:endParaRPr>
          </a:p>
          <a:p>
            <a:r>
              <a:rPr lang="es-ES" sz="2800" b="1" dirty="0">
                <a:latin typeface="Times"/>
                <a:cs typeface="Times"/>
              </a:rPr>
              <a:t>PRESENTA: MANUEL BAUTISTA MEDINA.</a:t>
            </a:r>
          </a:p>
        </p:txBody>
      </p:sp>
      <p:pic>
        <p:nvPicPr>
          <p:cNvPr id="4" name="Imagen 3" descr="radi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725" y="0"/>
            <a:ext cx="1404471" cy="140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21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852706"/>
          </a:xfrm>
        </p:spPr>
        <p:txBody>
          <a:bodyPr/>
          <a:lstStyle/>
          <a:p>
            <a:r>
              <a:rPr lang="es-ES" sz="4000" dirty="0"/>
              <a:t>Función de la Radio en la Comunidad de Santa Fe de la Laguna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5675" y="1942353"/>
            <a:ext cx="7232650" cy="4291013"/>
          </a:xfrm>
        </p:spPr>
        <p:txBody>
          <a:bodyPr/>
          <a:lstStyle/>
          <a:p>
            <a:r>
              <a:rPr lang="es-ES" dirty="0"/>
              <a:t>Mas unidad en la comunidad</a:t>
            </a:r>
          </a:p>
          <a:p>
            <a:endParaRPr lang="es-ES" dirty="0"/>
          </a:p>
          <a:p>
            <a:r>
              <a:rPr lang="es-ES" dirty="0"/>
              <a:t>Entrevistas con  Comuneros </a:t>
            </a:r>
          </a:p>
          <a:p>
            <a:endParaRPr lang="es-ES" dirty="0"/>
          </a:p>
          <a:p>
            <a:r>
              <a:rPr lang="es-ES" dirty="0"/>
              <a:t>Manejo de diferentes temas</a:t>
            </a:r>
          </a:p>
          <a:p>
            <a:endParaRPr lang="es-ES" dirty="0"/>
          </a:p>
          <a:p>
            <a:r>
              <a:rPr lang="es-ES" dirty="0"/>
              <a:t>Interacción con la comunidad</a:t>
            </a:r>
          </a:p>
        </p:txBody>
      </p:sp>
      <p:pic>
        <p:nvPicPr>
          <p:cNvPr id="4" name="Imagen 3" descr="952b63bf-9fb9-49b2-b50e-743fb05b7b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55" y="2569882"/>
            <a:ext cx="3366745" cy="25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89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Agregados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Interacción con las TIC's.</a:t>
            </a:r>
          </a:p>
          <a:p>
            <a:endParaRPr lang="es-ES" dirty="0"/>
          </a:p>
          <a:p>
            <a:r>
              <a:rPr lang="es-ES" dirty="0"/>
              <a:t>Falta avanzar mas en el pensamiento p’urhepecha. </a:t>
            </a:r>
          </a:p>
        </p:txBody>
      </p:sp>
      <p:pic>
        <p:nvPicPr>
          <p:cNvPr id="4" name="Imagen 3" descr="IMG_108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65" y="3339354"/>
            <a:ext cx="4512235" cy="33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39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463" y="2913530"/>
            <a:ext cx="7583488" cy="1143000"/>
          </a:xfrm>
        </p:spPr>
        <p:txBody>
          <a:bodyPr/>
          <a:lstStyle/>
          <a:p>
            <a:r>
              <a:rPr lang="es-ES" sz="5400" dirty="0"/>
              <a:t>Gracias por su atención.</a:t>
            </a:r>
          </a:p>
        </p:txBody>
      </p:sp>
      <p:pic>
        <p:nvPicPr>
          <p:cNvPr id="3" name="Imagen 2" descr="IMG_165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9" y="3829923"/>
            <a:ext cx="2271058" cy="3028077"/>
          </a:xfrm>
          <a:prstGeom prst="rect">
            <a:avLst/>
          </a:prstGeom>
        </p:spPr>
      </p:pic>
      <p:pic>
        <p:nvPicPr>
          <p:cNvPr id="4" name="Imagen 3" descr="IMG_183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07" y="0"/>
            <a:ext cx="3735293" cy="280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72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sz="4400" dirty="0"/>
            </a:br>
            <a:r>
              <a:rPr lang="es-ES" sz="4400" dirty="0">
                <a:latin typeface="Times"/>
                <a:cs typeface="Times"/>
              </a:rPr>
              <a:t>SANTA FE DE LA LAGUNA</a:t>
            </a:r>
          </a:p>
        </p:txBody>
      </p:sp>
      <p:pic>
        <p:nvPicPr>
          <p:cNvPr id="6" name="Marcador de contenido 5" descr="IMG_212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37" r="-62337"/>
          <a:stretch>
            <a:fillRect/>
          </a:stretch>
        </p:blipFill>
        <p:spPr>
          <a:xfrm>
            <a:off x="-2047501" y="1600200"/>
            <a:ext cx="7232650" cy="4291013"/>
          </a:xfrm>
        </p:spPr>
      </p:pic>
      <p:pic>
        <p:nvPicPr>
          <p:cNvPr id="7" name="Imagen 6" descr="IMG_19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529" y="1600200"/>
            <a:ext cx="5976471" cy="448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95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472" y="89647"/>
            <a:ext cx="8710704" cy="1143000"/>
          </a:xfrm>
        </p:spPr>
        <p:txBody>
          <a:bodyPr/>
          <a:lstStyle/>
          <a:p>
            <a:r>
              <a:rPr lang="es-ES" dirty="0">
                <a:latin typeface="Times"/>
                <a:cs typeface="Times"/>
              </a:rPr>
              <a:t>SANTA FE DE LA LAGUNA</a:t>
            </a:r>
            <a:endParaRPr lang="es-ES" dirty="0"/>
          </a:p>
        </p:txBody>
      </p:sp>
      <p:pic>
        <p:nvPicPr>
          <p:cNvPr id="4" name="Marcador de contenido 3" descr="IMG_156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37" r="-62337"/>
          <a:stretch>
            <a:fillRect/>
          </a:stretch>
        </p:blipFill>
        <p:spPr>
          <a:xfrm>
            <a:off x="880970" y="1232647"/>
            <a:ext cx="7232650" cy="42910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2734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0638" y="89647"/>
            <a:ext cx="8155361" cy="1143000"/>
          </a:xfrm>
        </p:spPr>
        <p:txBody>
          <a:bodyPr/>
          <a:lstStyle/>
          <a:p>
            <a:r>
              <a:rPr lang="es-ES" dirty="0">
                <a:latin typeface="Times"/>
                <a:cs typeface="Times"/>
              </a:rPr>
              <a:t>SANTA FE DE LA LAGUNA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Alfareros y comerciantes.</a:t>
            </a:r>
          </a:p>
          <a:p>
            <a:endParaRPr lang="es-ES" dirty="0"/>
          </a:p>
          <a:p>
            <a:r>
              <a:rPr lang="es-ES" dirty="0"/>
              <a:t>Profesionistas.</a:t>
            </a:r>
          </a:p>
          <a:p>
            <a:endParaRPr lang="es-ES" dirty="0"/>
          </a:p>
          <a:p>
            <a:r>
              <a:rPr lang="es-ES" dirty="0"/>
              <a:t>Albañiles.</a:t>
            </a:r>
          </a:p>
          <a:p>
            <a:endParaRPr lang="es-ES" dirty="0"/>
          </a:p>
          <a:p>
            <a:r>
              <a:rPr lang="es-ES" dirty="0"/>
              <a:t>Migrantes. </a:t>
            </a:r>
          </a:p>
        </p:txBody>
      </p:sp>
      <p:sp>
        <p:nvSpPr>
          <p:cNvPr id="4" name="Elipse 3"/>
          <p:cNvSpPr/>
          <p:nvPr/>
        </p:nvSpPr>
        <p:spPr>
          <a:xfrm>
            <a:off x="5886822" y="2599765"/>
            <a:ext cx="2569883" cy="2405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Comuneros</a:t>
            </a:r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5378822" y="1912471"/>
            <a:ext cx="1270002" cy="6872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/>
          <p:cNvCxnSpPr/>
          <p:nvPr/>
        </p:nvCxnSpPr>
        <p:spPr>
          <a:xfrm flipV="1">
            <a:off x="3107765" y="4123765"/>
            <a:ext cx="2779057" cy="4034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>
            <a:off x="3603811" y="3155576"/>
            <a:ext cx="2148542" cy="1763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 flipV="1">
            <a:off x="3316941" y="4811059"/>
            <a:ext cx="2823883" cy="7567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225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Estructura Comunal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3281082" y="1628587"/>
            <a:ext cx="2844800" cy="9562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Asamblea General (comuneros)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6439646" y="2991225"/>
            <a:ext cx="2704353" cy="9562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Jueces Tradicionales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3442447" y="2991225"/>
            <a:ext cx="2788024" cy="9562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Jefes de Tenencia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-59762" y="2288989"/>
            <a:ext cx="3227293" cy="9562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Comisariado de Bienes Comunales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3442447" y="4485340"/>
            <a:ext cx="2844800" cy="9562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Encargados de los 8 Barrios</a:t>
            </a:r>
          </a:p>
        </p:txBody>
      </p:sp>
      <p:cxnSp>
        <p:nvCxnSpPr>
          <p:cNvPr id="10" name="Conector angular 9"/>
          <p:cNvCxnSpPr>
            <a:endCxn id="7" idx="0"/>
          </p:cNvCxnSpPr>
          <p:nvPr/>
        </p:nvCxnSpPr>
        <p:spPr>
          <a:xfrm rot="10800000" flipV="1">
            <a:off x="1553886" y="1822817"/>
            <a:ext cx="1613649" cy="466172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angular 13"/>
          <p:cNvCxnSpPr>
            <a:stCxn id="4" idx="3"/>
          </p:cNvCxnSpPr>
          <p:nvPr/>
        </p:nvCxnSpPr>
        <p:spPr>
          <a:xfrm>
            <a:off x="6125882" y="2106705"/>
            <a:ext cx="1389530" cy="884520"/>
          </a:xfrm>
          <a:prstGeom prst="bentConnector3">
            <a:avLst>
              <a:gd name="adj1" fmla="val 10161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>
            <a:off x="4687048" y="2540000"/>
            <a:ext cx="0" cy="4512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>
            <a:off x="4670614" y="4034115"/>
            <a:ext cx="0" cy="4512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Imagen 24" descr="IMG_19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9" y="3248211"/>
            <a:ext cx="2516093" cy="335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93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Procesos de la Radio </a:t>
            </a:r>
            <a:r>
              <a:rPr lang="es-ES" dirty="0" err="1"/>
              <a:t>Juchari</a:t>
            </a:r>
            <a:r>
              <a:rPr lang="es-ES" dirty="0"/>
              <a:t> </a:t>
            </a:r>
            <a:r>
              <a:rPr lang="es-ES" dirty="0" err="1"/>
              <a:t>Uinapekua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En el 79</a:t>
            </a:r>
          </a:p>
          <a:p>
            <a:endParaRPr lang="es-ES" dirty="0"/>
          </a:p>
          <a:p>
            <a:r>
              <a:rPr lang="es-ES" dirty="0"/>
              <a:t> XEPUR 1982</a:t>
            </a:r>
          </a:p>
          <a:p>
            <a:endParaRPr lang="es-ES" dirty="0"/>
          </a:p>
          <a:p>
            <a:r>
              <a:rPr lang="es-ES" dirty="0"/>
              <a:t>Radios comunitarias</a:t>
            </a:r>
          </a:p>
          <a:p>
            <a:endParaRPr lang="es-ES" dirty="0"/>
          </a:p>
          <a:p>
            <a:r>
              <a:rPr lang="es-ES" dirty="0"/>
              <a:t>Toma de </a:t>
            </a:r>
            <a:r>
              <a:rPr lang="es-ES" dirty="0" err="1"/>
              <a:t>Carrtera</a:t>
            </a:r>
            <a:r>
              <a:rPr lang="es-ES" dirty="0"/>
              <a:t> 2014</a:t>
            </a:r>
          </a:p>
        </p:txBody>
      </p:sp>
      <p:pic>
        <p:nvPicPr>
          <p:cNvPr id="4" name="Imagen 3" descr="IMG_257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/>
          <a:stretch/>
        </p:blipFill>
        <p:spPr>
          <a:xfrm>
            <a:off x="4137407" y="1376082"/>
            <a:ext cx="4752593" cy="273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4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Radio </a:t>
            </a:r>
            <a:r>
              <a:rPr lang="es-ES" dirty="0" err="1"/>
              <a:t>Juchari</a:t>
            </a:r>
            <a:r>
              <a:rPr lang="es-ES" dirty="0"/>
              <a:t> </a:t>
            </a:r>
            <a:r>
              <a:rPr lang="es-ES" dirty="0" err="1"/>
              <a:t>Uinapekua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21 de febrero de 2015</a:t>
            </a:r>
          </a:p>
          <a:p>
            <a:r>
              <a:rPr lang="es-ES" dirty="0"/>
              <a:t>Formado por comuneros</a:t>
            </a:r>
          </a:p>
          <a:p>
            <a:r>
              <a:rPr lang="es-ES" dirty="0"/>
              <a:t>Programación en </a:t>
            </a:r>
            <a:r>
              <a:rPr lang="es-ES" dirty="0" err="1"/>
              <a:t>p’urepecha</a:t>
            </a:r>
            <a:r>
              <a:rPr lang="es-ES" dirty="0"/>
              <a:t> </a:t>
            </a:r>
          </a:p>
          <a:p>
            <a:endParaRPr lang="es-ES" dirty="0"/>
          </a:p>
        </p:txBody>
      </p:sp>
      <p:pic>
        <p:nvPicPr>
          <p:cNvPr id="4" name="Imagen 3" descr="locutores de la radi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24" y="3451412"/>
            <a:ext cx="4908176" cy="327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49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Mujer en la Radio </a:t>
            </a:r>
            <a:r>
              <a:rPr lang="es-ES" dirty="0" err="1"/>
              <a:t>Juchari</a:t>
            </a:r>
            <a:r>
              <a:rPr lang="es-ES" dirty="0"/>
              <a:t> </a:t>
            </a:r>
            <a:r>
              <a:rPr lang="es-ES" dirty="0" err="1"/>
              <a:t>Uinapekua</a:t>
            </a:r>
            <a:endParaRPr lang="es-ES" dirty="0"/>
          </a:p>
        </p:txBody>
      </p:sp>
      <p:pic>
        <p:nvPicPr>
          <p:cNvPr id="4" name="Marcador de contenido 3" descr="IMG_109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8" b="10448"/>
          <a:stretch>
            <a:fillRect/>
          </a:stretch>
        </p:blipFill>
        <p:spPr>
          <a:xfrm>
            <a:off x="4959910" y="4375648"/>
            <a:ext cx="4184090" cy="2482352"/>
          </a:xfrm>
        </p:spPr>
      </p:pic>
      <p:pic>
        <p:nvPicPr>
          <p:cNvPr id="5" name="Imagen 4" descr="2e2c7a36-183b-4755-9471-8d0c114a05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4" y="1509059"/>
            <a:ext cx="3809999" cy="5079999"/>
          </a:xfrm>
          <a:prstGeom prst="rect">
            <a:avLst/>
          </a:prstGeom>
        </p:spPr>
      </p:pic>
      <p:pic>
        <p:nvPicPr>
          <p:cNvPr id="6" name="Imagen 5" descr="439a2ebc-818c-4ccf-bfdd-5ea92b6b169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90"/>
          <a:stretch/>
        </p:blipFill>
        <p:spPr>
          <a:xfrm>
            <a:off x="6991186" y="1267018"/>
            <a:ext cx="2018343" cy="310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67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3882" y="89647"/>
            <a:ext cx="8501529" cy="1822824"/>
          </a:xfrm>
        </p:spPr>
        <p:txBody>
          <a:bodyPr/>
          <a:lstStyle/>
          <a:p>
            <a:r>
              <a:rPr lang="es-ES" sz="4000" dirty="0"/>
              <a:t>Función de la Radio en la Comunidad de Santa Fe de la Laguna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5675" y="1764552"/>
            <a:ext cx="7232650" cy="4291013"/>
          </a:xfrm>
        </p:spPr>
        <p:txBody>
          <a:bodyPr/>
          <a:lstStyle/>
          <a:p>
            <a:r>
              <a:rPr lang="es-ES" dirty="0"/>
              <a:t>Informar sucesos en la comunidad.</a:t>
            </a:r>
          </a:p>
          <a:p>
            <a:endParaRPr lang="es-ES" dirty="0"/>
          </a:p>
          <a:p>
            <a:r>
              <a:rPr lang="es-ES" dirty="0"/>
              <a:t>Emergencias.</a:t>
            </a:r>
          </a:p>
          <a:p>
            <a:endParaRPr lang="es-ES" dirty="0"/>
          </a:p>
          <a:p>
            <a:r>
              <a:rPr lang="es-ES" dirty="0"/>
              <a:t>Preservar la lengua.</a:t>
            </a:r>
          </a:p>
          <a:p>
            <a:pPr marL="0" indent="0">
              <a:buNone/>
            </a:pPr>
            <a:r>
              <a:rPr lang="es-ES" dirty="0"/>
              <a:t>(</a:t>
            </a:r>
            <a:r>
              <a:rPr lang="es-ES" dirty="0" err="1"/>
              <a:t>monolingue</a:t>
            </a:r>
            <a:r>
              <a:rPr lang="es-ES" dirty="0"/>
              <a:t>)</a:t>
            </a:r>
          </a:p>
        </p:txBody>
      </p:sp>
      <p:pic>
        <p:nvPicPr>
          <p:cNvPr id="4" name="Imagen 3" descr="IMG_255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733" y="2962741"/>
            <a:ext cx="4536267" cy="34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98184"/>
      </p:ext>
    </p:extLst>
  </p:cSld>
  <p:clrMapOvr>
    <a:masterClrMapping/>
  </p:clrMapOvr>
</p:sld>
</file>

<file path=ppt/theme/theme1.xml><?xml version="1.0" encoding="utf-8"?>
<a:theme xmlns:a="http://schemas.openxmlformats.org/drawingml/2006/main" name="Verano">
  <a:themeElements>
    <a:clrScheme name="Summer">
      <a:dk1>
        <a:sysClr val="windowText" lastClr="000000"/>
      </a:dk1>
      <a:lt1>
        <a:sysClr val="window" lastClr="FFFFFF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Summer">
      <a:fillStyleLst>
        <a:solidFill>
          <a:schemeClr val="phClr"/>
        </a:solidFill>
        <a:solidFill>
          <a:schemeClr val="phClr">
            <a:tint val="90000"/>
            <a:satMod val="135000"/>
          </a:schemeClr>
        </a:solidFill>
        <a:solidFill>
          <a:schemeClr val="phClr">
            <a:shade val="80000"/>
            <a:satMod val="110000"/>
          </a:schemeClr>
        </a:solidFill>
      </a:fillStyleLst>
      <a:lnStyleLst>
        <a:ln w="9525" cap="flat" cmpd="sng" algn="ctr">
          <a:solidFill>
            <a:schemeClr val="phClr">
              <a:satMod val="135000"/>
            </a:schemeClr>
          </a:solidFill>
          <a:prstDash val="solid"/>
        </a:ln>
        <a:ln w="25400" cap="flat" cmpd="sng" algn="ctr">
          <a:solidFill>
            <a:schemeClr val="phClr">
              <a:satMod val="150000"/>
            </a:schemeClr>
          </a:solidFill>
          <a:prstDash val="solid"/>
        </a:ln>
        <a:ln w="38100" cap="flat" cmpd="sng" algn="ctr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sx="101000" sy="101000" algn="ctr" rotWithShape="0">
              <a:srgbClr val="000000">
                <a:alpha val="50000"/>
              </a:srgbClr>
            </a:outerShdw>
            <a:reflection blurRad="12700" stA="20000" endPos="35000" dist="63500" dir="5400000" sy="-100000" rotWithShape="0"/>
          </a:effectLst>
        </a:effectStyle>
        <a:effectStyle>
          <a:effectLst>
            <a:outerShdw blurRad="127000" sx="103000" sy="103000" algn="ctr" rotWithShape="0">
              <a:srgbClr val="FFFFFF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12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tx2"/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</Words>
  <Application>Microsoft Office PowerPoint</Application>
  <PresentationFormat>Presentación en pantalla (4:3)</PresentationFormat>
  <Paragraphs>57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Calibri</vt:lpstr>
      <vt:lpstr>Century Gothic</vt:lpstr>
      <vt:lpstr>Times</vt:lpstr>
      <vt:lpstr>Wingdings</vt:lpstr>
      <vt:lpstr>Verano</vt:lpstr>
      <vt:lpstr>CONGRESO INTERNACIONAL DE LENGUAS EN RIESGO.</vt:lpstr>
      <vt:lpstr> SANTA FE DE LA LAGUNA</vt:lpstr>
      <vt:lpstr>SANTA FE DE LA LAGUNA</vt:lpstr>
      <vt:lpstr>SANTA FE DE LA LAGUNA</vt:lpstr>
      <vt:lpstr>Estructura Comunal</vt:lpstr>
      <vt:lpstr>Procesos de la Radio Juchari Uinapekua</vt:lpstr>
      <vt:lpstr>Radio Juchari Uinapekua</vt:lpstr>
      <vt:lpstr>La Mujer en la Radio Juchari Uinapekua</vt:lpstr>
      <vt:lpstr>Función de la Radio en la Comunidad de Santa Fe de la Laguna</vt:lpstr>
      <vt:lpstr>Función de la Radio en la Comunidad de Santa Fe de la Laguna</vt:lpstr>
      <vt:lpstr>Agregados </vt:lpstr>
      <vt:lpstr>Gracias por su atención.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CONGRESO INTERNACIONAL DE LENGUAS EN RIESGO.</dc:title>
  <dc:creator>Itzel Vargas</dc:creator>
  <cp:lastModifiedBy>Usuario </cp:lastModifiedBy>
  <cp:revision>1</cp:revision>
  <dcterms:modified xsi:type="dcterms:W3CDTF">2020-02-25T06:09:20Z</dcterms:modified>
</cp:coreProperties>
</file>