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9" r:id="rId2"/>
    <p:sldId id="368" r:id="rId3"/>
    <p:sldId id="373" r:id="rId4"/>
    <p:sldId id="364" r:id="rId5"/>
    <p:sldId id="592" r:id="rId6"/>
    <p:sldId id="610" r:id="rId7"/>
    <p:sldId id="677" r:id="rId8"/>
    <p:sldId id="623" r:id="rId9"/>
    <p:sldId id="643" r:id="rId10"/>
    <p:sldId id="640" r:id="rId11"/>
    <p:sldId id="562" r:id="rId12"/>
    <p:sldId id="634" r:id="rId13"/>
    <p:sldId id="635" r:id="rId14"/>
    <p:sldId id="568" r:id="rId15"/>
    <p:sldId id="571" r:id="rId16"/>
    <p:sldId id="687" r:id="rId17"/>
    <p:sldId id="688" r:id="rId18"/>
    <p:sldId id="650" r:id="rId19"/>
    <p:sldId id="670" r:id="rId20"/>
    <p:sldId id="685" r:id="rId21"/>
    <p:sldId id="669" r:id="rId22"/>
    <p:sldId id="686" r:id="rId23"/>
    <p:sldId id="673" r:id="rId24"/>
    <p:sldId id="676" r:id="rId25"/>
    <p:sldId id="683" r:id="rId26"/>
    <p:sldId id="657" r:id="rId27"/>
    <p:sldId id="674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04" autoAdjust="0"/>
    <p:restoredTop sz="94660"/>
  </p:normalViewPr>
  <p:slideViewPr>
    <p:cSldViewPr snapToGrid="0">
      <p:cViewPr varScale="1">
        <p:scale>
          <a:sx n="54" d="100"/>
          <a:sy n="54" d="100"/>
        </p:scale>
        <p:origin x="9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6DA59-8A9D-455E-94D7-5018C591297A}" type="datetimeFigureOut">
              <a:rPr lang="it-IT" smtClean="0"/>
              <a:t>24/02/2020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A316-E9B2-4797-9CB8-EE7FA749A26C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4224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6DA59-8A9D-455E-94D7-5018C591297A}" type="datetimeFigureOut">
              <a:rPr lang="it-IT" smtClean="0"/>
              <a:t>24/02/2020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A316-E9B2-4797-9CB8-EE7FA749A26C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50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6DA59-8A9D-455E-94D7-5018C591297A}" type="datetimeFigureOut">
              <a:rPr lang="it-IT" smtClean="0"/>
              <a:t>24/02/2020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A316-E9B2-4797-9CB8-EE7FA749A26C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177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6DA59-8A9D-455E-94D7-5018C591297A}" type="datetimeFigureOut">
              <a:rPr lang="it-IT" smtClean="0"/>
              <a:t>24/02/2020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A316-E9B2-4797-9CB8-EE7FA749A26C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364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6DA59-8A9D-455E-94D7-5018C591297A}" type="datetimeFigureOut">
              <a:rPr lang="it-IT" smtClean="0"/>
              <a:t>24/02/2020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A316-E9B2-4797-9CB8-EE7FA749A26C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86235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6DA59-8A9D-455E-94D7-5018C591297A}" type="datetimeFigureOut">
              <a:rPr lang="it-IT" smtClean="0"/>
              <a:t>24/02/2020</a:t>
            </a:fld>
            <a:endParaRPr lang="it-I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A316-E9B2-4797-9CB8-EE7FA749A26C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911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6DA59-8A9D-455E-94D7-5018C591297A}" type="datetimeFigureOut">
              <a:rPr lang="it-IT" smtClean="0"/>
              <a:t>24/02/2020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A316-E9B2-4797-9CB8-EE7FA749A26C}" type="slidenum">
              <a:rPr lang="it-IT" smtClean="0"/>
              <a:t>‹Nº›</a:t>
            </a:fld>
            <a:endParaRPr lang="it-I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10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6DA59-8A9D-455E-94D7-5018C591297A}" type="datetimeFigureOut">
              <a:rPr lang="it-IT" smtClean="0"/>
              <a:t>24/02/2020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A316-E9B2-4797-9CB8-EE7FA749A26C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564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6DA59-8A9D-455E-94D7-5018C591297A}" type="datetimeFigureOut">
              <a:rPr lang="it-IT" smtClean="0"/>
              <a:t>24/02/2020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A316-E9B2-4797-9CB8-EE7FA749A26C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333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6DA59-8A9D-455E-94D7-5018C591297A}" type="datetimeFigureOut">
              <a:rPr lang="it-IT" smtClean="0"/>
              <a:t>24/02/2020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A316-E9B2-4797-9CB8-EE7FA749A26C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791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3956DA59-8A9D-455E-94D7-5018C591297A}" type="datetimeFigureOut">
              <a:rPr lang="it-IT" smtClean="0"/>
              <a:t>24/02/2020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A316-E9B2-4797-9CB8-EE7FA749A26C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796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3956DA59-8A9D-455E-94D7-5018C591297A}" type="datetimeFigureOut">
              <a:rPr lang="it-IT" smtClean="0"/>
              <a:t>24/02/2020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59C8A316-E9B2-4797-9CB8-EE7FA749A26C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6103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5690"/>
            <a:ext cx="12192000" cy="5732310"/>
          </a:xfrm>
          <a:prstGeom prst="rect">
            <a:avLst/>
          </a:prstGeom>
        </p:spPr>
      </p:pic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242057"/>
            <a:ext cx="12192000" cy="2601937"/>
          </a:xfrm>
        </p:spPr>
        <p:txBody>
          <a:bodyPr>
            <a:normAutofit/>
          </a:bodyPr>
          <a:lstStyle/>
          <a:p>
            <a:r>
              <a:rPr lang="it-IT" sz="4600" dirty="0">
                <a:latin typeface="Candara" panose="020E0502030303020204" pitchFamily="34" charset="0"/>
              </a:rPr>
              <a:t>NOMBRAR LA TIERRA PARA ESCUCHAR SU VOZ</a:t>
            </a:r>
          </a:p>
          <a:p>
            <a:r>
              <a:rPr lang="es-ES" sz="3900" dirty="0">
                <a:latin typeface="Candara" panose="020E0502030303020204" pitchFamily="34" charset="0"/>
              </a:rPr>
              <a:t>Experiencias colaborativas con el pueblo Ikoots</a:t>
            </a:r>
            <a:endParaRPr lang="it-IT" sz="4000" dirty="0">
              <a:latin typeface="AR JULI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78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2"/>
          <a:stretch/>
        </p:blipFill>
        <p:spPr>
          <a:xfrm>
            <a:off x="68805" y="730297"/>
            <a:ext cx="8206173" cy="603303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098121" y="692779"/>
            <a:ext cx="203243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mal </a:t>
            </a:r>
            <a:r>
              <a:rPr lang="it-IT" i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iüt</a:t>
            </a:r>
            <a:r>
              <a:rPr lang="it-IT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ctr"/>
            <a:r>
              <a:rPr lang="it-IT" sz="16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(</a:t>
            </a:r>
            <a:r>
              <a:rPr lang="it-IT" sz="1600" i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cabeza</a:t>
            </a:r>
            <a:r>
              <a:rPr lang="it-IT" sz="16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del terreno)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716284" y="2402147"/>
            <a:ext cx="20523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mbeay</a:t>
            </a:r>
            <a:r>
              <a:rPr lang="it-IT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it-IT" i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ndek</a:t>
            </a:r>
            <a:r>
              <a:rPr lang="it-IT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ctr"/>
            <a:r>
              <a:rPr lang="it-IT" sz="16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(</a:t>
            </a:r>
            <a:r>
              <a:rPr lang="it-IT" sz="1600" i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boca</a:t>
            </a:r>
            <a:r>
              <a:rPr lang="it-IT" sz="16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de la laguna)</a:t>
            </a:r>
          </a:p>
        </p:txBody>
      </p:sp>
      <p:sp>
        <p:nvSpPr>
          <p:cNvPr id="5" name="CasellaDiTesto 4"/>
          <p:cNvSpPr txBox="1"/>
          <p:nvPr/>
        </p:nvSpPr>
        <p:spPr>
          <a:xfrm rot="20812571">
            <a:off x="4744561" y="5238673"/>
            <a:ext cx="3464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mal </a:t>
            </a:r>
            <a:r>
              <a:rPr lang="it-IT" i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wiiüd</a:t>
            </a:r>
            <a:r>
              <a:rPr lang="it-IT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it-IT" sz="16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(</a:t>
            </a:r>
            <a:r>
              <a:rPr lang="it-IT" sz="1600" i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cabeza</a:t>
            </a:r>
            <a:r>
              <a:rPr lang="it-IT" sz="16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del </a:t>
            </a:r>
            <a:r>
              <a:rPr lang="it-IT" sz="1600" i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arenal</a:t>
            </a:r>
            <a:r>
              <a:rPr lang="it-IT" sz="16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)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391684" y="1535588"/>
            <a:ext cx="169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 err="1"/>
              <a:t>bulsa</a:t>
            </a:r>
            <a:endParaRPr lang="it-IT" i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555584" y="1355968"/>
            <a:ext cx="169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 err="1"/>
              <a:t>bulsa</a:t>
            </a:r>
            <a:endParaRPr lang="it-IT" i="1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6032108" y="1073221"/>
            <a:ext cx="19457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 err="1"/>
              <a:t>omeaats</a:t>
            </a:r>
            <a:r>
              <a:rPr lang="it-IT" i="1" dirty="0"/>
              <a:t> </a:t>
            </a:r>
            <a:r>
              <a:rPr lang="it-IT" i="1" dirty="0" err="1"/>
              <a:t>ndek</a:t>
            </a:r>
            <a:endParaRPr lang="it-IT" i="1" dirty="0"/>
          </a:p>
          <a:p>
            <a:pPr algn="ctr"/>
            <a:r>
              <a:rPr lang="it-IT" sz="1600" i="1" dirty="0"/>
              <a:t>(</a:t>
            </a:r>
            <a:r>
              <a:rPr lang="it-IT" sz="1600" i="1" dirty="0" err="1"/>
              <a:t>corazón</a:t>
            </a:r>
            <a:r>
              <a:rPr lang="it-IT" sz="1600" i="1" dirty="0"/>
              <a:t> de la laguna)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4561840" y="6236640"/>
            <a:ext cx="169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 err="1"/>
              <a:t>Nadam</a:t>
            </a:r>
            <a:r>
              <a:rPr lang="it-IT" i="1" dirty="0"/>
              <a:t> </a:t>
            </a:r>
            <a:r>
              <a:rPr lang="it-IT" i="1" dirty="0" err="1"/>
              <a:t>ndek</a:t>
            </a:r>
            <a:endParaRPr lang="it-IT" i="1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1894840" y="3605129"/>
            <a:ext cx="1696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xing</a:t>
            </a:r>
            <a:r>
              <a:rPr lang="it-IT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it-IT" i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iüt</a:t>
            </a:r>
            <a:r>
              <a:rPr lang="it-IT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ctr"/>
            <a:r>
              <a:rPr lang="it-IT" sz="16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(</a:t>
            </a:r>
            <a:r>
              <a:rPr lang="it-IT" sz="1600" i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nariz</a:t>
            </a:r>
            <a:r>
              <a:rPr lang="it-IT" sz="16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del terreno</a:t>
            </a:r>
            <a:r>
              <a:rPr lang="it-IT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)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1128305" y="5416698"/>
            <a:ext cx="181864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xing</a:t>
            </a:r>
            <a:r>
              <a:rPr lang="it-IT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it-IT" i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ombeay</a:t>
            </a:r>
            <a:endParaRPr lang="it-IT" i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it-IT" sz="16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(</a:t>
            </a:r>
            <a:r>
              <a:rPr lang="it-IT" sz="1600" i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nariz</a:t>
            </a:r>
            <a:r>
              <a:rPr lang="it-IT" sz="16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de la </a:t>
            </a:r>
            <a:r>
              <a:rPr lang="it-IT" sz="1600" i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boca</a:t>
            </a:r>
            <a:r>
              <a:rPr lang="it-IT" sz="16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)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1987907" y="4631400"/>
            <a:ext cx="181864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ombeay</a:t>
            </a:r>
            <a:endParaRPr lang="it-IT" i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it-IT" sz="16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(</a:t>
            </a:r>
            <a:r>
              <a:rPr lang="it-IT" sz="1600" i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boca</a:t>
            </a:r>
            <a:r>
              <a:rPr lang="it-IT" sz="16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)</a:t>
            </a:r>
          </a:p>
        </p:txBody>
      </p:sp>
      <p:sp>
        <p:nvSpPr>
          <p:cNvPr id="15" name="CasellaDiTesto 14"/>
          <p:cNvSpPr txBox="1"/>
          <p:nvPr/>
        </p:nvSpPr>
        <p:spPr>
          <a:xfrm rot="935740">
            <a:off x="-172721" y="2678054"/>
            <a:ext cx="206756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 err="1"/>
              <a:t>mitiiüd</a:t>
            </a:r>
            <a:r>
              <a:rPr lang="it-IT" i="1" dirty="0"/>
              <a:t> </a:t>
            </a:r>
            <a:r>
              <a:rPr lang="it-IT" i="1" dirty="0" err="1"/>
              <a:t>yow</a:t>
            </a:r>
            <a:r>
              <a:rPr lang="it-IT" i="1" dirty="0"/>
              <a:t> </a:t>
            </a:r>
          </a:p>
          <a:p>
            <a:pPr algn="ctr"/>
            <a:r>
              <a:rPr lang="it-IT" sz="1600" i="1" dirty="0"/>
              <a:t>(camino del </a:t>
            </a:r>
            <a:r>
              <a:rPr lang="it-IT" sz="1600" i="1" dirty="0" err="1"/>
              <a:t>agua</a:t>
            </a:r>
            <a:r>
              <a:rPr lang="it-IT" sz="1600" i="1" dirty="0"/>
              <a:t>)</a:t>
            </a:r>
          </a:p>
        </p:txBody>
      </p:sp>
      <p:sp>
        <p:nvSpPr>
          <p:cNvPr id="16" name="CasellaDiTesto 15"/>
          <p:cNvSpPr txBox="1"/>
          <p:nvPr/>
        </p:nvSpPr>
        <p:spPr>
          <a:xfrm rot="19458719">
            <a:off x="2241705" y="2150470"/>
            <a:ext cx="2058935" cy="370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 err="1"/>
              <a:t>mitiiüd</a:t>
            </a:r>
            <a:r>
              <a:rPr lang="it-IT" i="1" dirty="0"/>
              <a:t> </a:t>
            </a:r>
            <a:r>
              <a:rPr lang="it-IT" i="1" dirty="0" err="1"/>
              <a:t>yow</a:t>
            </a:r>
            <a:r>
              <a:rPr lang="it-IT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638354" y="72399"/>
            <a:ext cx="10497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latin typeface="Candara" panose="020E0502030303020204" pitchFamily="34" charset="0"/>
              </a:rPr>
              <a:t>La </a:t>
            </a:r>
            <a:r>
              <a:rPr lang="it-IT" sz="3600" dirty="0" err="1">
                <a:latin typeface="Candara" panose="020E0502030303020204" pitchFamily="34" charset="0"/>
              </a:rPr>
              <a:t>anatomía</a:t>
            </a:r>
            <a:r>
              <a:rPr lang="it-IT" sz="3600" dirty="0">
                <a:latin typeface="Candara" panose="020E0502030303020204" pitchFamily="34" charset="0"/>
              </a:rPr>
              <a:t> del </a:t>
            </a:r>
            <a:r>
              <a:rPr lang="it-IT" sz="3600" dirty="0" err="1">
                <a:latin typeface="Candara" panose="020E0502030303020204" pitchFamily="34" charset="0"/>
              </a:rPr>
              <a:t>paisaje</a:t>
            </a:r>
            <a:endParaRPr lang="it-IT" sz="3600" dirty="0">
              <a:latin typeface="Candara" panose="020E0502030303020204" pitchFamily="34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093" y="1937334"/>
            <a:ext cx="3807907" cy="1744212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7977852" y="2741601"/>
            <a:ext cx="254479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/>
              <a:t>mal </a:t>
            </a:r>
            <a:r>
              <a:rPr lang="it-IT" i="1" dirty="0" err="1"/>
              <a:t>ndek</a:t>
            </a:r>
            <a:endParaRPr lang="it-IT" i="1" dirty="0"/>
          </a:p>
          <a:p>
            <a:pPr algn="ctr"/>
            <a:r>
              <a:rPr lang="it-IT" sz="1600" i="1" dirty="0"/>
              <a:t>(</a:t>
            </a:r>
            <a:r>
              <a:rPr lang="it-IT" sz="1600" i="1" dirty="0" err="1"/>
              <a:t>cabeza</a:t>
            </a:r>
            <a:r>
              <a:rPr lang="it-IT" sz="1600" i="1" dirty="0"/>
              <a:t> de la laguna)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9359363" y="2335838"/>
            <a:ext cx="254479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 err="1"/>
              <a:t>owix</a:t>
            </a:r>
            <a:r>
              <a:rPr lang="it-IT" i="1" dirty="0"/>
              <a:t> </a:t>
            </a:r>
            <a:r>
              <a:rPr lang="it-IT" i="1" dirty="0" err="1"/>
              <a:t>ndek</a:t>
            </a:r>
            <a:endParaRPr lang="it-IT" i="1" dirty="0"/>
          </a:p>
          <a:p>
            <a:pPr algn="ctr"/>
            <a:r>
              <a:rPr lang="it-IT" sz="1600" i="1" dirty="0"/>
              <a:t>(</a:t>
            </a:r>
            <a:r>
              <a:rPr lang="it-IT" sz="1600" i="1" dirty="0" err="1"/>
              <a:t>brazo</a:t>
            </a:r>
            <a:r>
              <a:rPr lang="it-IT" sz="1600" i="1" dirty="0"/>
              <a:t> de la laguna)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9560926" y="4200513"/>
            <a:ext cx="25447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/>
              <a:t>mal </a:t>
            </a:r>
            <a:r>
              <a:rPr lang="it-IT" i="1" dirty="0" err="1"/>
              <a:t>owix</a:t>
            </a:r>
            <a:r>
              <a:rPr lang="it-IT" i="1" dirty="0"/>
              <a:t> </a:t>
            </a:r>
            <a:r>
              <a:rPr lang="it-IT" i="1" dirty="0" err="1"/>
              <a:t>ndek</a:t>
            </a:r>
            <a:endParaRPr lang="it-IT" i="1" dirty="0"/>
          </a:p>
          <a:p>
            <a:pPr algn="ctr"/>
            <a:r>
              <a:rPr lang="it-IT" sz="1600" i="1" dirty="0"/>
              <a:t>(</a:t>
            </a:r>
            <a:r>
              <a:rPr lang="it-IT" sz="1600" i="1" dirty="0" err="1"/>
              <a:t>cabeza</a:t>
            </a:r>
            <a:r>
              <a:rPr lang="it-IT" sz="1600" i="1" dirty="0"/>
              <a:t> del </a:t>
            </a:r>
            <a:r>
              <a:rPr lang="it-IT" sz="1600" i="1" dirty="0" err="1"/>
              <a:t>brazo</a:t>
            </a:r>
            <a:r>
              <a:rPr lang="it-IT" sz="1600" i="1" dirty="0"/>
              <a:t> de la laguna)</a:t>
            </a:r>
          </a:p>
        </p:txBody>
      </p:sp>
      <p:cxnSp>
        <p:nvCxnSpPr>
          <p:cNvPr id="25" name="Connettore 2 24"/>
          <p:cNvCxnSpPr/>
          <p:nvPr/>
        </p:nvCxnSpPr>
        <p:spPr>
          <a:xfrm flipV="1">
            <a:off x="11282599" y="2937983"/>
            <a:ext cx="501574" cy="12104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275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291" y="3745303"/>
            <a:ext cx="7972715" cy="2993602"/>
          </a:xfrm>
          <a:prstGeom prst="rect">
            <a:avLst/>
          </a:prstGeom>
        </p:spPr>
      </p:pic>
      <p:pic>
        <p:nvPicPr>
          <p:cNvPr id="8" name="Segnaposto contenuto 3" descr="DSCF0346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646" y="4244194"/>
            <a:ext cx="3658922" cy="251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533654" y="-69608"/>
            <a:ext cx="91612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latin typeface="Candara" panose="020E0502030303020204" pitchFamily="34" charset="0"/>
              </a:rPr>
              <a:t>Los </a:t>
            </a:r>
            <a:r>
              <a:rPr lang="it-IT" sz="3200" dirty="0" err="1">
                <a:latin typeface="Candara" panose="020E0502030303020204" pitchFamily="34" charset="0"/>
              </a:rPr>
              <a:t>nombres</a:t>
            </a:r>
            <a:r>
              <a:rPr lang="it-IT" sz="3200" dirty="0">
                <a:latin typeface="Candara" panose="020E0502030303020204" pitchFamily="34" charset="0"/>
              </a:rPr>
              <a:t> de </a:t>
            </a:r>
            <a:r>
              <a:rPr lang="it-IT" sz="3200" dirty="0" err="1">
                <a:latin typeface="Candara" panose="020E0502030303020204" pitchFamily="34" charset="0"/>
              </a:rPr>
              <a:t>lugares</a:t>
            </a:r>
            <a:r>
              <a:rPr lang="it-IT" sz="3200" dirty="0">
                <a:latin typeface="Candara" panose="020E0502030303020204" pitchFamily="34" charset="0"/>
              </a:rPr>
              <a:t>: </a:t>
            </a:r>
          </a:p>
          <a:p>
            <a:pPr algn="ctr"/>
            <a:r>
              <a:rPr lang="it-IT" sz="3200" dirty="0">
                <a:latin typeface="Candara" panose="020E0502030303020204" pitchFamily="34" charset="0"/>
              </a:rPr>
              <a:t>una </a:t>
            </a:r>
            <a:r>
              <a:rPr lang="it-IT" sz="3200" dirty="0" err="1">
                <a:latin typeface="Candara" panose="020E0502030303020204" pitchFamily="34" charset="0"/>
              </a:rPr>
              <a:t>estela</a:t>
            </a:r>
            <a:r>
              <a:rPr lang="it-IT" sz="3200" dirty="0">
                <a:latin typeface="Candara" panose="020E0502030303020204" pitchFamily="34" charset="0"/>
              </a:rPr>
              <a:t> de </a:t>
            </a:r>
            <a:r>
              <a:rPr lang="it-IT" sz="3200" dirty="0" err="1">
                <a:latin typeface="Candara" panose="020E0502030303020204" pitchFamily="34" charset="0"/>
              </a:rPr>
              <a:t>palabras</a:t>
            </a:r>
            <a:r>
              <a:rPr lang="it-IT" sz="3200" dirty="0">
                <a:latin typeface="Candara" panose="020E0502030303020204" pitchFamily="34" charset="0"/>
              </a:rPr>
              <a:t> en </a:t>
            </a:r>
            <a:r>
              <a:rPr lang="it-IT" sz="3200" dirty="0" err="1">
                <a:latin typeface="Candara" panose="020E0502030303020204" pitchFamily="34" charset="0"/>
              </a:rPr>
              <a:t>las</a:t>
            </a:r>
            <a:r>
              <a:rPr lang="it-IT" sz="3200" dirty="0">
                <a:latin typeface="Candara" panose="020E0502030303020204" pitchFamily="34" charset="0"/>
              </a:rPr>
              <a:t> </a:t>
            </a:r>
            <a:r>
              <a:rPr lang="it-IT" sz="3200" dirty="0" err="1">
                <a:latin typeface="Candara" panose="020E0502030303020204" pitchFamily="34" charset="0"/>
              </a:rPr>
              <a:t>huellas</a:t>
            </a:r>
            <a:r>
              <a:rPr lang="it-IT" sz="3200" dirty="0">
                <a:latin typeface="Candara" panose="020E0502030303020204" pitchFamily="34" charset="0"/>
              </a:rPr>
              <a:t> de </a:t>
            </a:r>
            <a:r>
              <a:rPr lang="it-IT" sz="3200" dirty="0" err="1">
                <a:latin typeface="Candara" panose="020E0502030303020204" pitchFamily="34" charset="0"/>
              </a:rPr>
              <a:t>los</a:t>
            </a:r>
            <a:r>
              <a:rPr lang="it-IT" sz="3200" dirty="0">
                <a:latin typeface="Candara" panose="020E0502030303020204" pitchFamily="34" charset="0"/>
              </a:rPr>
              <a:t> </a:t>
            </a:r>
            <a:r>
              <a:rPr lang="it-IT" sz="3200" dirty="0" err="1">
                <a:latin typeface="Candara" panose="020E0502030303020204" pitchFamily="34" charset="0"/>
              </a:rPr>
              <a:t>pasos</a:t>
            </a:r>
            <a:endParaRPr lang="it-IT" sz="3200" dirty="0">
              <a:latin typeface="Candara" panose="020E0502030303020204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436291" y="5793325"/>
            <a:ext cx="3070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>
                <a:latin typeface="Candara" panose="020E0502030303020204" pitchFamily="34" charset="0"/>
              </a:rPr>
              <a:t>Ajüyiw</a:t>
            </a:r>
            <a:r>
              <a:rPr lang="it-IT" sz="2400" dirty="0">
                <a:latin typeface="Candara" panose="020E0502030303020204" pitchFamily="34" charset="0"/>
              </a:rPr>
              <a:t> </a:t>
            </a:r>
            <a:r>
              <a:rPr lang="it-IT" sz="2400" dirty="0" err="1">
                <a:latin typeface="Candara" panose="020E0502030303020204" pitchFamily="34" charset="0"/>
              </a:rPr>
              <a:t>müx</a:t>
            </a:r>
            <a:endParaRPr lang="it-IT" sz="2400" dirty="0">
              <a:latin typeface="Candara" panose="020E0502030303020204" pitchFamily="34" charset="0"/>
            </a:endParaRPr>
          </a:p>
          <a:p>
            <a:pPr algn="ctr"/>
            <a:r>
              <a:rPr lang="it-IT" sz="2400" dirty="0" err="1">
                <a:latin typeface="Candara" panose="020E0502030303020204" pitchFamily="34" charset="0"/>
              </a:rPr>
              <a:t>Caminan</a:t>
            </a:r>
            <a:r>
              <a:rPr lang="it-IT" sz="2400" dirty="0">
                <a:latin typeface="Candara" panose="020E0502030303020204" pitchFamily="34" charset="0"/>
              </a:rPr>
              <a:t> </a:t>
            </a:r>
            <a:r>
              <a:rPr lang="it-IT" sz="2400" dirty="0" err="1">
                <a:latin typeface="Candara" panose="020E0502030303020204" pitchFamily="34" charset="0"/>
              </a:rPr>
              <a:t>los</a:t>
            </a:r>
            <a:r>
              <a:rPr lang="it-IT" sz="2400" dirty="0">
                <a:latin typeface="Candara" panose="020E0502030303020204" pitchFamily="34" charset="0"/>
              </a:rPr>
              <a:t> </a:t>
            </a:r>
            <a:r>
              <a:rPr lang="it-IT" sz="2400" dirty="0" err="1">
                <a:latin typeface="Candara" panose="020E0502030303020204" pitchFamily="34" charset="0"/>
              </a:rPr>
              <a:t>cayucos</a:t>
            </a:r>
            <a:endParaRPr lang="it-IT" sz="2400" dirty="0">
              <a:latin typeface="Candara" panose="020E050203030302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9" y="1122194"/>
            <a:ext cx="4446681" cy="333501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332" y="1122193"/>
            <a:ext cx="4333343" cy="333501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7213003" y="2924813"/>
            <a:ext cx="5658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>
                <a:latin typeface="Candara" panose="020E0502030303020204" pitchFamily="34" charset="0"/>
              </a:rPr>
              <a:t>Ajüyiw</a:t>
            </a:r>
            <a:r>
              <a:rPr lang="it-IT" sz="2400" dirty="0">
                <a:latin typeface="Candara" panose="020E0502030303020204" pitchFamily="34" charset="0"/>
              </a:rPr>
              <a:t> </a:t>
            </a:r>
            <a:r>
              <a:rPr lang="it-IT" sz="2400" dirty="0" err="1">
                <a:latin typeface="Candara" panose="020E0502030303020204" pitchFamily="34" charset="0"/>
              </a:rPr>
              <a:t>teat</a:t>
            </a:r>
            <a:r>
              <a:rPr lang="it-IT" sz="2400" dirty="0">
                <a:latin typeface="Candara" panose="020E0502030303020204" pitchFamily="34" charset="0"/>
              </a:rPr>
              <a:t> </a:t>
            </a:r>
            <a:r>
              <a:rPr lang="it-IT" sz="2400" dirty="0" err="1">
                <a:latin typeface="Candara" panose="020E0502030303020204" pitchFamily="34" charset="0"/>
              </a:rPr>
              <a:t>mondok</a:t>
            </a:r>
            <a:r>
              <a:rPr lang="it-IT" sz="2400" dirty="0">
                <a:latin typeface="Candara" panose="020E0502030303020204" pitchFamily="34" charset="0"/>
              </a:rPr>
              <a:t> </a:t>
            </a:r>
          </a:p>
          <a:p>
            <a:pPr algn="ctr"/>
            <a:r>
              <a:rPr lang="it-IT" sz="2400" dirty="0">
                <a:latin typeface="Candara" panose="020E0502030303020204" pitchFamily="34" charset="0"/>
              </a:rPr>
              <a:t> </a:t>
            </a:r>
            <a:r>
              <a:rPr lang="it-IT" sz="2400" dirty="0" err="1">
                <a:latin typeface="Candara" panose="020E0502030303020204" pitchFamily="34" charset="0"/>
              </a:rPr>
              <a:t>Caminan</a:t>
            </a:r>
            <a:r>
              <a:rPr lang="it-IT" sz="2400" dirty="0">
                <a:latin typeface="Candara" panose="020E0502030303020204" pitchFamily="34" charset="0"/>
              </a:rPr>
              <a:t> </a:t>
            </a:r>
            <a:r>
              <a:rPr lang="it-IT" sz="2400" dirty="0" err="1">
                <a:latin typeface="Candara" panose="020E0502030303020204" pitchFamily="34" charset="0"/>
              </a:rPr>
              <a:t>los</a:t>
            </a:r>
            <a:r>
              <a:rPr lang="it-IT" sz="2400" dirty="0">
                <a:latin typeface="Candara" panose="020E0502030303020204" pitchFamily="34" charset="0"/>
              </a:rPr>
              <a:t> </a:t>
            </a:r>
            <a:r>
              <a:rPr lang="it-IT" sz="2400" dirty="0" err="1">
                <a:latin typeface="Candara" panose="020E0502030303020204" pitchFamily="34" charset="0"/>
              </a:rPr>
              <a:t>señores</a:t>
            </a:r>
            <a:r>
              <a:rPr lang="it-IT" sz="2400" dirty="0">
                <a:latin typeface="Candara" panose="020E0502030303020204" pitchFamily="34" charset="0"/>
              </a:rPr>
              <a:t> </a:t>
            </a:r>
            <a:r>
              <a:rPr lang="it-IT" sz="2400" dirty="0" err="1">
                <a:latin typeface="Candara" panose="020E0502030303020204" pitchFamily="34" charset="0"/>
              </a:rPr>
              <a:t>pescadores</a:t>
            </a:r>
            <a:endParaRPr lang="it-IT" sz="24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5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1"/>
          <a:stretch/>
        </p:blipFill>
        <p:spPr>
          <a:xfrm>
            <a:off x="985642" y="315754"/>
            <a:ext cx="10010846" cy="6264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28" y="328605"/>
            <a:ext cx="9997190" cy="62640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4785064" y="5433134"/>
            <a:ext cx="7692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>
                <a:latin typeface="Candara" panose="020E0502030303020204" pitchFamily="34" charset="0"/>
              </a:rPr>
              <a:t>niüng kok</a:t>
            </a:r>
          </a:p>
          <a:p>
            <a:r>
              <a:rPr lang="es-MX" sz="2400" dirty="0">
                <a:latin typeface="Candara" panose="020E0502030303020204" pitchFamily="34" charset="0"/>
              </a:rPr>
              <a:t>donde están los cocoteros</a:t>
            </a:r>
            <a:endParaRPr lang="it-IT" sz="24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61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6" b="12808"/>
          <a:stretch/>
        </p:blipFill>
        <p:spPr>
          <a:xfrm>
            <a:off x="5277821" y="242003"/>
            <a:ext cx="6307427" cy="3355676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8" b="15429"/>
          <a:stretch/>
        </p:blipFill>
        <p:spPr>
          <a:xfrm>
            <a:off x="382501" y="3217653"/>
            <a:ext cx="6063039" cy="341606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62" y="3217653"/>
            <a:ext cx="6104691" cy="3434885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528583" y="5925827"/>
            <a:ext cx="37869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i="1" dirty="0" err="1">
                <a:latin typeface="Candara" panose="020E0502030303020204" pitchFamily="34" charset="0"/>
              </a:rPr>
              <a:t>mbas</a:t>
            </a:r>
            <a:r>
              <a:rPr lang="it-IT" sz="2000" i="1" dirty="0">
                <a:latin typeface="Candara" panose="020E0502030303020204" pitchFamily="34" charset="0"/>
              </a:rPr>
              <a:t> </a:t>
            </a:r>
            <a:r>
              <a:rPr lang="it-IT" sz="2000" i="1" dirty="0" err="1">
                <a:latin typeface="Candara" panose="020E0502030303020204" pitchFamily="34" charset="0"/>
              </a:rPr>
              <a:t>potson</a:t>
            </a:r>
            <a:r>
              <a:rPr lang="it-IT" sz="2000" i="1" dirty="0">
                <a:latin typeface="Candara" panose="020E0502030303020204" pitchFamily="34" charset="0"/>
              </a:rPr>
              <a:t> ni</a:t>
            </a:r>
            <a:r>
              <a:rPr lang="es-MX" sz="2000" i="1" dirty="0">
                <a:latin typeface="Candara" panose="020E0502030303020204" pitchFamily="34" charset="0"/>
              </a:rPr>
              <a:t>ür</a:t>
            </a:r>
          </a:p>
          <a:p>
            <a:pPr algn="ctr"/>
            <a:r>
              <a:rPr lang="es-MX" sz="2000" dirty="0">
                <a:latin typeface="Candara" panose="020E0502030303020204" pitchFamily="34" charset="0"/>
              </a:rPr>
              <a:t>frente al montón de mangles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888" y="242003"/>
            <a:ext cx="6309360" cy="33528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898321" y="2769170"/>
            <a:ext cx="2926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>
                <a:latin typeface="Candara" panose="020E0502030303020204" pitchFamily="34" charset="0"/>
              </a:rPr>
              <a:t>mal ni</a:t>
            </a:r>
            <a:r>
              <a:rPr lang="es-MX" sz="2000" i="1" dirty="0">
                <a:latin typeface="Candara" panose="020E0502030303020204" pitchFamily="34" charset="0"/>
              </a:rPr>
              <a:t>ür</a:t>
            </a:r>
          </a:p>
          <a:p>
            <a:pPr algn="ctr"/>
            <a:r>
              <a:rPr lang="es-MX" sz="2000" dirty="0">
                <a:latin typeface="Candara" panose="020E0502030303020204" pitchFamily="34" charset="0"/>
              </a:rPr>
              <a:t>cabeza del manglar</a:t>
            </a:r>
            <a:endParaRPr lang="it-IT" sz="20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35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76" y="547222"/>
            <a:ext cx="9057005" cy="586213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643880" y="2235200"/>
            <a:ext cx="1899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/>
              <a:t>t</a:t>
            </a:r>
            <a:r>
              <a:rPr lang="es-MX" i="1" dirty="0"/>
              <a:t>üch</a:t>
            </a:r>
            <a:endParaRPr lang="it-IT" i="1" dirty="0"/>
          </a:p>
          <a:p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3972560" y="3108960"/>
            <a:ext cx="112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err="1"/>
              <a:t>ndorrop</a:t>
            </a:r>
            <a:endParaRPr lang="it-IT" i="1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616960" y="5401286"/>
            <a:ext cx="2966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i="1" dirty="0" err="1"/>
              <a:t>ndorrop</a:t>
            </a:r>
            <a:r>
              <a:rPr lang="it-IT" sz="2400" i="1" dirty="0"/>
              <a:t> </a:t>
            </a:r>
            <a:r>
              <a:rPr lang="it-IT" sz="2400" i="1" dirty="0" err="1"/>
              <a:t>mbas</a:t>
            </a:r>
            <a:r>
              <a:rPr lang="it-IT" sz="2400" i="1" dirty="0"/>
              <a:t> t</a:t>
            </a:r>
            <a:r>
              <a:rPr lang="es-MX" sz="2400" i="1" dirty="0"/>
              <a:t>üch</a:t>
            </a:r>
          </a:p>
          <a:p>
            <a:pPr algn="ctr"/>
            <a:r>
              <a:rPr lang="es-MX" sz="2400" dirty="0"/>
              <a:t>charco frente al icaco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80194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r="1890" b="125"/>
          <a:stretch/>
        </p:blipFill>
        <p:spPr>
          <a:xfrm>
            <a:off x="0" y="120770"/>
            <a:ext cx="12192000" cy="6668218"/>
          </a:xfrm>
          <a:prstGeom prst="rect">
            <a:avLst/>
          </a:prstGeom>
        </p:spPr>
      </p:pic>
      <p:pic>
        <p:nvPicPr>
          <p:cNvPr id="3" name="Picture 2" descr="C:\Users\PC\Desktop\POR DONDE ANDA USTED\EDITORE\immagini\foto in bianco e nero\60.jpg"/>
          <p:cNvPicPr>
            <a:picLocks noChangeAspect="1" noChangeArrowheads="1"/>
          </p:cNvPicPr>
          <p:nvPr/>
        </p:nvPicPr>
        <p:blipFill rotWithShape="1">
          <a:blip r:embed="rId3"/>
          <a:srcRect l="389" t="658" r="-389" b="15510"/>
          <a:stretch/>
        </p:blipFill>
        <p:spPr bwMode="auto">
          <a:xfrm>
            <a:off x="3968149" y="2700068"/>
            <a:ext cx="8050794" cy="39854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324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-87535" y="3545957"/>
            <a:ext cx="4843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i="1" dirty="0" err="1">
                <a:latin typeface="Candara" panose="020E0502030303020204" pitchFamily="34" charset="0"/>
              </a:rPr>
              <a:t>Mitiiüd</a:t>
            </a:r>
            <a:r>
              <a:rPr lang="it-IT" sz="2400" i="1" dirty="0">
                <a:latin typeface="Candara" panose="020E0502030303020204" pitchFamily="34" charset="0"/>
              </a:rPr>
              <a:t> </a:t>
            </a:r>
            <a:r>
              <a:rPr lang="it-IT" sz="2400" i="1" dirty="0" err="1">
                <a:latin typeface="Candara" panose="020E0502030303020204" pitchFamily="34" charset="0"/>
              </a:rPr>
              <a:t>ndiük</a:t>
            </a:r>
            <a:r>
              <a:rPr lang="it-IT" sz="2400" i="1" dirty="0">
                <a:latin typeface="Candara" panose="020E0502030303020204" pitchFamily="34" charset="0"/>
              </a:rPr>
              <a:t> </a:t>
            </a:r>
            <a:r>
              <a:rPr lang="it-IT" sz="2400" i="1" dirty="0" err="1">
                <a:latin typeface="Candara" panose="020E0502030303020204" pitchFamily="34" charset="0"/>
              </a:rPr>
              <a:t>nots</a:t>
            </a:r>
            <a:r>
              <a:rPr lang="it-IT" sz="2400" i="1" dirty="0">
                <a:latin typeface="Candara" panose="020E0502030303020204" pitchFamily="34" charset="0"/>
              </a:rPr>
              <a:t> </a:t>
            </a:r>
            <a:r>
              <a:rPr lang="it-IT" sz="2400" i="1" dirty="0" err="1">
                <a:latin typeface="Candara" panose="020E0502030303020204" pitchFamily="34" charset="0"/>
              </a:rPr>
              <a:t>weak</a:t>
            </a:r>
            <a:endParaRPr lang="it-IT" sz="2400" i="1" dirty="0">
              <a:latin typeface="Candara" panose="020E0502030303020204" pitchFamily="34" charset="0"/>
            </a:endParaRPr>
          </a:p>
          <a:p>
            <a:pPr algn="ctr"/>
            <a:r>
              <a:rPr lang="it-IT" sz="2400" dirty="0" err="1">
                <a:latin typeface="Candara" panose="020E0502030303020204" pitchFamily="34" charset="0"/>
              </a:rPr>
              <a:t>el</a:t>
            </a:r>
            <a:r>
              <a:rPr lang="it-IT" sz="2400" dirty="0">
                <a:latin typeface="Candara" panose="020E0502030303020204" pitchFamily="34" charset="0"/>
              </a:rPr>
              <a:t> camino del </a:t>
            </a:r>
            <a:r>
              <a:rPr lang="it-IT" sz="2400" dirty="0" err="1">
                <a:latin typeface="Candara" panose="020E0502030303020204" pitchFamily="34" charset="0"/>
              </a:rPr>
              <a:t>serpiente</a:t>
            </a:r>
            <a:r>
              <a:rPr lang="it-IT" sz="2400" dirty="0">
                <a:latin typeface="Candara" panose="020E0502030303020204" pitchFamily="34" charset="0"/>
              </a:rPr>
              <a:t> </a:t>
            </a:r>
            <a:r>
              <a:rPr lang="it-IT" sz="2400" dirty="0" err="1">
                <a:latin typeface="Candara" panose="020E0502030303020204" pitchFamily="34" charset="0"/>
              </a:rPr>
              <a:t>unicornio</a:t>
            </a:r>
            <a:endParaRPr lang="it-IT" sz="2400" dirty="0">
              <a:latin typeface="Candara" panose="020E050203030302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-182788" y="-28591"/>
            <a:ext cx="7713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>
                <a:latin typeface="Candara" panose="020E0502030303020204" pitchFamily="34" charset="0"/>
              </a:rPr>
              <a:t>Memorias</a:t>
            </a:r>
            <a:r>
              <a:rPr lang="it-IT" sz="3600" dirty="0">
                <a:latin typeface="Candara" panose="020E0502030303020204" pitchFamily="34" charset="0"/>
              </a:rPr>
              <a:t> </a:t>
            </a:r>
            <a:r>
              <a:rPr lang="it-IT" sz="3600" dirty="0" err="1">
                <a:latin typeface="Candara" panose="020E0502030303020204" pitchFamily="34" charset="0"/>
              </a:rPr>
              <a:t>geológicas</a:t>
            </a:r>
            <a:r>
              <a:rPr lang="it-IT" sz="3600" dirty="0">
                <a:latin typeface="Candara" panose="020E0502030303020204" pitchFamily="34" charset="0"/>
              </a:rPr>
              <a:t> </a:t>
            </a:r>
            <a:r>
              <a:rPr lang="it-IT" sz="3600" dirty="0" err="1">
                <a:latin typeface="Candara" panose="020E0502030303020204" pitchFamily="34" charset="0"/>
              </a:rPr>
              <a:t>profundas</a:t>
            </a:r>
            <a:endParaRPr lang="it-IT" sz="3600" i="1" dirty="0">
              <a:latin typeface="Candara" panose="020E0502030303020204" pitchFamily="34" charset="0"/>
            </a:endParaRPr>
          </a:p>
        </p:txBody>
      </p:sp>
      <p:pic>
        <p:nvPicPr>
          <p:cNvPr id="8" name="Picture 2" descr="C:\Users\PC\Desktop\POR DONDE ANDA USTED\EDITORE\immagini\foto inserto 2\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07523" y="227872"/>
            <a:ext cx="4971691" cy="2790534"/>
          </a:xfrm>
          <a:prstGeom prst="rect">
            <a:avLst/>
          </a:prstGeom>
          <a:noFill/>
        </p:spPr>
      </p:pic>
      <p:pic>
        <p:nvPicPr>
          <p:cNvPr id="6" name="Segnaposto contenuto 3" descr="nots weak zoom2 - modificato - percorso - nom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" r="19421" b="19391"/>
          <a:stretch/>
        </p:blipFill>
        <p:spPr>
          <a:xfrm>
            <a:off x="3754566" y="3428999"/>
            <a:ext cx="4719616" cy="3459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209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6" b="18880"/>
          <a:stretch/>
        </p:blipFill>
        <p:spPr>
          <a:xfrm>
            <a:off x="6114564" y="3925019"/>
            <a:ext cx="5543657" cy="255342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222" y="146838"/>
            <a:ext cx="5556645" cy="363566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579007" y="2854256"/>
            <a:ext cx="4843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i="1" dirty="0" err="1">
                <a:latin typeface="Candara" panose="020E0502030303020204" pitchFamily="34" charset="0"/>
              </a:rPr>
              <a:t>Niüng</a:t>
            </a:r>
            <a:r>
              <a:rPr lang="it-IT" sz="2400" i="1" dirty="0">
                <a:latin typeface="Candara" panose="020E0502030303020204" pitchFamily="34" charset="0"/>
              </a:rPr>
              <a:t> </a:t>
            </a:r>
            <a:r>
              <a:rPr lang="it-IT" sz="2400" i="1" dirty="0" err="1">
                <a:latin typeface="Candara" panose="020E0502030303020204" pitchFamily="34" charset="0"/>
              </a:rPr>
              <a:t>akwüüch</a:t>
            </a:r>
            <a:r>
              <a:rPr lang="it-IT" sz="2400" i="1" dirty="0">
                <a:latin typeface="Candara" panose="020E0502030303020204" pitchFamily="34" charset="0"/>
              </a:rPr>
              <a:t> </a:t>
            </a:r>
            <a:r>
              <a:rPr lang="it-IT" sz="2400" i="1" dirty="0" err="1">
                <a:latin typeface="Candara" panose="020E0502030303020204" pitchFamily="34" charset="0"/>
              </a:rPr>
              <a:t>oleaj</a:t>
            </a:r>
            <a:r>
              <a:rPr lang="it-IT" sz="2400" i="1" dirty="0">
                <a:latin typeface="Candara" panose="020E0502030303020204" pitchFamily="34" charset="0"/>
              </a:rPr>
              <a:t> </a:t>
            </a:r>
            <a:r>
              <a:rPr lang="it-IT" sz="2400" i="1" dirty="0" err="1">
                <a:latin typeface="Candara" panose="020E0502030303020204" pitchFamily="34" charset="0"/>
              </a:rPr>
              <a:t>monteok</a:t>
            </a:r>
            <a:endParaRPr lang="it-IT" sz="2400" i="1" dirty="0">
              <a:latin typeface="Candara" panose="020E0502030303020204" pitchFamily="34" charset="0"/>
            </a:endParaRPr>
          </a:p>
          <a:p>
            <a:pPr algn="ctr"/>
            <a:r>
              <a:rPr lang="it-IT" sz="2400" dirty="0">
                <a:latin typeface="Candara" panose="020E0502030303020204" pitchFamily="34" charset="0"/>
              </a:rPr>
              <a:t>Donde </a:t>
            </a:r>
            <a:r>
              <a:rPr lang="it-IT" sz="2400" dirty="0" err="1">
                <a:latin typeface="Candara" panose="020E0502030303020204" pitchFamily="34" charset="0"/>
              </a:rPr>
              <a:t>el</a:t>
            </a:r>
            <a:r>
              <a:rPr lang="it-IT" sz="2400" dirty="0">
                <a:latin typeface="Candara" panose="020E0502030303020204" pitchFamily="34" charset="0"/>
              </a:rPr>
              <a:t> </a:t>
            </a:r>
            <a:r>
              <a:rPr lang="it-IT" sz="2400" dirty="0" err="1">
                <a:latin typeface="Candara" panose="020E0502030303020204" pitchFamily="34" charset="0"/>
              </a:rPr>
              <a:t>rayo</a:t>
            </a:r>
            <a:r>
              <a:rPr lang="it-IT" sz="2400" dirty="0">
                <a:latin typeface="Candara" panose="020E0502030303020204" pitchFamily="34" charset="0"/>
              </a:rPr>
              <a:t> </a:t>
            </a:r>
            <a:r>
              <a:rPr lang="it-IT" sz="2400" dirty="0" err="1">
                <a:latin typeface="Candara" panose="020E0502030303020204" pitchFamily="34" charset="0"/>
              </a:rPr>
              <a:t>dejó</a:t>
            </a:r>
            <a:r>
              <a:rPr lang="it-IT" sz="2400" dirty="0">
                <a:latin typeface="Candara" panose="020E0502030303020204" pitchFamily="34" charset="0"/>
              </a:rPr>
              <a:t> su </a:t>
            </a:r>
            <a:r>
              <a:rPr lang="it-IT" sz="2400" dirty="0" err="1">
                <a:latin typeface="Candara" panose="020E0502030303020204" pitchFamily="34" charset="0"/>
              </a:rPr>
              <a:t>huella</a:t>
            </a:r>
            <a:endParaRPr lang="it-IT" sz="2400" dirty="0">
              <a:latin typeface="Candara" panose="020E0502030303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579369" y="5504921"/>
            <a:ext cx="4843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i="1" dirty="0">
                <a:latin typeface="Candara" panose="020E0502030303020204" pitchFamily="34" charset="0"/>
              </a:rPr>
              <a:t>Will </a:t>
            </a:r>
            <a:r>
              <a:rPr lang="it-IT" sz="2400" i="1" dirty="0" err="1">
                <a:latin typeface="Candara" panose="020E0502030303020204" pitchFamily="34" charset="0"/>
              </a:rPr>
              <a:t>raan</a:t>
            </a:r>
            <a:r>
              <a:rPr lang="it-IT" sz="2400" i="1" dirty="0">
                <a:latin typeface="Candara" panose="020E0502030303020204" pitchFamily="34" charset="0"/>
              </a:rPr>
              <a:t> </a:t>
            </a:r>
            <a:r>
              <a:rPr lang="it-IT" sz="2400" i="1" dirty="0" err="1">
                <a:latin typeface="Candara" panose="020E0502030303020204" pitchFamily="34" charset="0"/>
              </a:rPr>
              <a:t>piedra</a:t>
            </a:r>
            <a:r>
              <a:rPr lang="it-IT" sz="2400" i="1" dirty="0">
                <a:latin typeface="Candara" panose="020E0502030303020204" pitchFamily="34" charset="0"/>
              </a:rPr>
              <a:t> </a:t>
            </a:r>
          </a:p>
          <a:p>
            <a:pPr algn="ctr"/>
            <a:r>
              <a:rPr lang="it-IT" sz="2400" i="1" dirty="0" err="1">
                <a:latin typeface="Candara" panose="020E0502030303020204" pitchFamily="34" charset="0"/>
              </a:rPr>
              <a:t>Abajo</a:t>
            </a:r>
            <a:r>
              <a:rPr lang="it-IT" sz="2400" i="1" dirty="0">
                <a:latin typeface="Candara" panose="020E0502030303020204" pitchFamily="34" charset="0"/>
              </a:rPr>
              <a:t> de la </a:t>
            </a:r>
            <a:r>
              <a:rPr lang="it-IT" sz="2400" i="1" dirty="0" err="1">
                <a:latin typeface="Candara" panose="020E0502030303020204" pitchFamily="34" charset="0"/>
              </a:rPr>
              <a:t>piedra</a:t>
            </a:r>
            <a:r>
              <a:rPr lang="it-IT" sz="2400" i="1" dirty="0">
                <a:latin typeface="Candara" panose="020E0502030303020204" pitchFamily="34" charset="0"/>
              </a:rPr>
              <a:t> </a:t>
            </a:r>
            <a:r>
              <a:rPr lang="it-IT" sz="2400" i="1" dirty="0" err="1">
                <a:latin typeface="Candara" panose="020E0502030303020204" pitchFamily="34" charset="0"/>
              </a:rPr>
              <a:t>blanca</a:t>
            </a:r>
            <a:endParaRPr lang="it-IT" sz="2400" dirty="0">
              <a:latin typeface="Candara" panose="020E050203030302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53" y="0"/>
            <a:ext cx="34029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5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 b="9200"/>
          <a:stretch/>
        </p:blipFill>
        <p:spPr bwMode="auto">
          <a:xfrm>
            <a:off x="7954160" y="3297824"/>
            <a:ext cx="4246485" cy="3120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egnaposto contenuto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" b="8048"/>
          <a:stretch/>
        </p:blipFill>
        <p:spPr>
          <a:xfrm>
            <a:off x="7920927" y="705545"/>
            <a:ext cx="4255363" cy="3115793"/>
          </a:xfrm>
          <a:prstGeom prst="rect">
            <a:avLst/>
          </a:prstGeom>
          <a:noFill/>
        </p:spPr>
      </p:pic>
      <p:pic>
        <p:nvPicPr>
          <p:cNvPr id="5" name="Segnaposto contenuto 3" descr="IMG_1971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"/>
          <a:stretch/>
        </p:blipFill>
        <p:spPr bwMode="auto">
          <a:xfrm>
            <a:off x="8877" y="741057"/>
            <a:ext cx="7945283" cy="5713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/>
          <p:cNvSpPr txBox="1"/>
          <p:nvPr/>
        </p:nvSpPr>
        <p:spPr>
          <a:xfrm>
            <a:off x="3000537" y="59214"/>
            <a:ext cx="11438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Candara" panose="020E0502030303020204" pitchFamily="34" charset="0"/>
              </a:rPr>
              <a:t>El Atlas Ikoots: mapear caminando...</a:t>
            </a:r>
            <a:endParaRPr lang="it-IT" sz="36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10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73" y="215413"/>
            <a:ext cx="6300434" cy="420029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4" b="37506"/>
          <a:stretch/>
        </p:blipFill>
        <p:spPr>
          <a:xfrm>
            <a:off x="6867052" y="248307"/>
            <a:ext cx="2516129" cy="241053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" t="34279" r="825" b="25033"/>
          <a:stretch/>
        </p:blipFill>
        <p:spPr>
          <a:xfrm>
            <a:off x="389873" y="4835029"/>
            <a:ext cx="7020218" cy="194692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026543" y="4330460"/>
            <a:ext cx="8020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err="1">
                <a:latin typeface="Candara" panose="020E0502030303020204" pitchFamily="34" charset="0"/>
              </a:rPr>
              <a:t>Tejer</a:t>
            </a:r>
            <a:r>
              <a:rPr lang="it-IT" sz="3200" dirty="0">
                <a:latin typeface="Candara" panose="020E0502030303020204" pitchFamily="34" charset="0"/>
              </a:rPr>
              <a:t> </a:t>
            </a:r>
            <a:r>
              <a:rPr lang="it-IT" sz="3200" dirty="0" err="1">
                <a:latin typeface="Candara" panose="020E0502030303020204" pitchFamily="34" charset="0"/>
              </a:rPr>
              <a:t>el</a:t>
            </a:r>
            <a:r>
              <a:rPr lang="it-IT" sz="3200" dirty="0">
                <a:latin typeface="Candara" panose="020E0502030303020204" pitchFamily="34" charset="0"/>
              </a:rPr>
              <a:t> territorio…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139" y="3929432"/>
            <a:ext cx="4166558" cy="277770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410" y="786496"/>
            <a:ext cx="2510287" cy="167352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8" r="202" b="50289"/>
          <a:stretch/>
        </p:blipFill>
        <p:spPr>
          <a:xfrm rot="10800000">
            <a:off x="8226067" y="2747136"/>
            <a:ext cx="3814630" cy="1094007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4" t="22152" r="49246" b="1"/>
          <a:stretch/>
        </p:blipFill>
        <p:spPr>
          <a:xfrm>
            <a:off x="6867052" y="2709113"/>
            <a:ext cx="830342" cy="187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0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9" descr="huaviland pueblos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4838" y="-14283"/>
            <a:ext cx="11122325" cy="68722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12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1926884" y="5696285"/>
            <a:ext cx="3960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err="1">
                <a:latin typeface="Candara" panose="020E0502030303020204" pitchFamily="34" charset="0"/>
              </a:rPr>
              <a:t>Ajüy</a:t>
            </a:r>
            <a:r>
              <a:rPr lang="it-IT" sz="3200" dirty="0">
                <a:latin typeface="Candara" panose="020E0502030303020204" pitchFamily="34" charset="0"/>
              </a:rPr>
              <a:t> </a:t>
            </a:r>
            <a:r>
              <a:rPr lang="it-IT" sz="3200" dirty="0" err="1">
                <a:latin typeface="Candara" panose="020E0502030303020204" pitchFamily="34" charset="0"/>
              </a:rPr>
              <a:t>ndok</a:t>
            </a:r>
            <a:endParaRPr lang="it-IT" sz="3200" dirty="0">
              <a:latin typeface="Candara" panose="020E0502030303020204" pitchFamily="34" charset="0"/>
            </a:endParaRPr>
          </a:p>
          <a:p>
            <a:pPr algn="ctr"/>
            <a:r>
              <a:rPr lang="it-IT" sz="2800" dirty="0" err="1">
                <a:latin typeface="Candara" panose="020E0502030303020204" pitchFamily="34" charset="0"/>
              </a:rPr>
              <a:t>Camina</a:t>
            </a:r>
            <a:r>
              <a:rPr lang="it-IT" sz="2800" dirty="0">
                <a:latin typeface="Candara" panose="020E0502030303020204" pitchFamily="34" charset="0"/>
              </a:rPr>
              <a:t> la </a:t>
            </a:r>
            <a:r>
              <a:rPr lang="it-IT" sz="2800" dirty="0" err="1">
                <a:latin typeface="Candara" panose="020E0502030303020204" pitchFamily="34" charset="0"/>
              </a:rPr>
              <a:t>red</a:t>
            </a:r>
            <a:endParaRPr lang="it-IT" sz="2800" dirty="0">
              <a:latin typeface="Candara" panose="020E050203030302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31" y="1161636"/>
            <a:ext cx="6219727" cy="4146485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-147313" y="3157268"/>
            <a:ext cx="27785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i="1" dirty="0" err="1">
                <a:latin typeface="Candara" panose="020E0502030303020204" pitchFamily="34" charset="0"/>
              </a:rPr>
              <a:t>Ajüy</a:t>
            </a:r>
            <a:r>
              <a:rPr lang="it-IT" sz="2400" i="1" dirty="0">
                <a:latin typeface="Candara" panose="020E0502030303020204" pitchFamily="34" charset="0"/>
              </a:rPr>
              <a:t> </a:t>
            </a:r>
            <a:r>
              <a:rPr lang="it-IT" sz="2400" i="1" dirty="0" err="1">
                <a:latin typeface="Candara" panose="020E0502030303020204" pitchFamily="34" charset="0"/>
              </a:rPr>
              <a:t>mandel</a:t>
            </a:r>
            <a:endParaRPr lang="it-IT" sz="2400" i="1" dirty="0">
              <a:latin typeface="Candara" panose="020E0502030303020204" pitchFamily="34" charset="0"/>
            </a:endParaRPr>
          </a:p>
          <a:p>
            <a:pPr algn="ctr"/>
            <a:r>
              <a:rPr lang="it-IT" sz="2000" dirty="0" err="1">
                <a:latin typeface="Candara" panose="020E0502030303020204" pitchFamily="34" charset="0"/>
              </a:rPr>
              <a:t>Camina</a:t>
            </a:r>
            <a:r>
              <a:rPr lang="it-IT" sz="2000" dirty="0">
                <a:latin typeface="Candara" panose="020E0502030303020204" pitchFamily="34" charset="0"/>
              </a:rPr>
              <a:t> </a:t>
            </a:r>
            <a:r>
              <a:rPr lang="it-IT" sz="2000" dirty="0" err="1">
                <a:latin typeface="Candara" panose="020E0502030303020204" pitchFamily="34" charset="0"/>
              </a:rPr>
              <a:t>el</a:t>
            </a:r>
            <a:r>
              <a:rPr lang="it-IT" sz="2000" dirty="0">
                <a:latin typeface="Candara" panose="020E0502030303020204" pitchFamily="34" charset="0"/>
              </a:rPr>
              <a:t> </a:t>
            </a:r>
            <a:r>
              <a:rPr lang="it-IT" sz="2000" dirty="0" err="1">
                <a:latin typeface="Candara" panose="020E0502030303020204" pitchFamily="34" charset="0"/>
              </a:rPr>
              <a:t>mantel</a:t>
            </a:r>
            <a:endParaRPr lang="it-IT" sz="2000" dirty="0">
              <a:latin typeface="Candara" panose="020E0502030303020204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58290" y="253295"/>
            <a:ext cx="7478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>
                <a:latin typeface="Candara" panose="020E0502030303020204" pitchFamily="34" charset="0"/>
              </a:rPr>
              <a:t>Tejer</a:t>
            </a:r>
            <a:r>
              <a:rPr lang="it-IT" sz="3600" dirty="0">
                <a:latin typeface="Candara" panose="020E0502030303020204" pitchFamily="34" charset="0"/>
              </a:rPr>
              <a:t> es </a:t>
            </a:r>
            <a:r>
              <a:rPr lang="it-IT" sz="3600" dirty="0" err="1">
                <a:latin typeface="Candara" panose="020E0502030303020204" pitchFamily="34" charset="0"/>
              </a:rPr>
              <a:t>caminar</a:t>
            </a:r>
            <a:r>
              <a:rPr lang="it-IT" sz="3600" dirty="0">
                <a:latin typeface="Candara" panose="020E0502030303020204" pitchFamily="34" charset="0"/>
              </a:rPr>
              <a:t> con </a:t>
            </a:r>
            <a:r>
              <a:rPr lang="it-IT" sz="3600" dirty="0" err="1">
                <a:latin typeface="Candara" panose="020E0502030303020204" pitchFamily="34" charset="0"/>
              </a:rPr>
              <a:t>las</a:t>
            </a:r>
            <a:r>
              <a:rPr lang="it-IT" sz="3600" dirty="0">
                <a:latin typeface="Candara" panose="020E0502030303020204" pitchFamily="34" charset="0"/>
              </a:rPr>
              <a:t> </a:t>
            </a:r>
            <a:r>
              <a:rPr lang="it-IT" sz="3600" dirty="0" err="1">
                <a:latin typeface="Candara" panose="020E0502030303020204" pitchFamily="34" charset="0"/>
              </a:rPr>
              <a:t>manos</a:t>
            </a:r>
            <a:r>
              <a:rPr lang="it-IT" sz="3600" dirty="0">
                <a:latin typeface="Candara" panose="020E0502030303020204" pitchFamily="34" charset="0"/>
              </a:rPr>
              <a:t>…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86"/>
          <a:stretch/>
        </p:blipFill>
        <p:spPr>
          <a:xfrm>
            <a:off x="5503653" y="899626"/>
            <a:ext cx="5804858" cy="2829463"/>
          </a:xfrm>
          <a:prstGeom prst="rect">
            <a:avLst/>
          </a:prstGeom>
        </p:spPr>
      </p:pic>
      <p:pic>
        <p:nvPicPr>
          <p:cNvPr id="4" name="Picture 2" descr="C:\Users\Cristiano\Pictures\huave\diapo\teatEfren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00903" y="2303453"/>
            <a:ext cx="6776021" cy="4408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903" y="1630392"/>
            <a:ext cx="6767210" cy="50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96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" t="9685" r="-1852" b="31321"/>
          <a:stretch/>
        </p:blipFill>
        <p:spPr>
          <a:xfrm>
            <a:off x="120769" y="86263"/>
            <a:ext cx="9670212" cy="350205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681" y="302740"/>
            <a:ext cx="4066595" cy="286397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" t="19717" b="24131"/>
          <a:stretch/>
        </p:blipFill>
        <p:spPr bwMode="auto">
          <a:xfrm>
            <a:off x="3393055" y="3166710"/>
            <a:ext cx="7996688" cy="346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903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/>
          <p:cNvSpPr txBox="1"/>
          <p:nvPr/>
        </p:nvSpPr>
        <p:spPr>
          <a:xfrm>
            <a:off x="500332" y="862641"/>
            <a:ext cx="8013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err="1">
                <a:latin typeface="Candara" panose="020E0502030303020204" pitchFamily="34" charset="0"/>
              </a:rPr>
              <a:t>Croquis</a:t>
            </a:r>
            <a:r>
              <a:rPr lang="it-IT" sz="3200" dirty="0">
                <a:latin typeface="Candara" panose="020E0502030303020204" pitchFamily="34" charset="0"/>
              </a:rPr>
              <a:t> de campo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2"/>
          <a:srcRect l="12412" t="-268" r="13028" b="16809"/>
          <a:stretch/>
        </p:blipFill>
        <p:spPr>
          <a:xfrm>
            <a:off x="276045" y="2118922"/>
            <a:ext cx="6800628" cy="4281877"/>
          </a:xfrm>
          <a:prstGeom prst="rect">
            <a:avLst/>
          </a:prstGeom>
        </p:spPr>
      </p:pic>
      <p:pic>
        <p:nvPicPr>
          <p:cNvPr id="9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118" y="177409"/>
            <a:ext cx="7300912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egnaposto contenuto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94431" y="3141082"/>
            <a:ext cx="4997570" cy="3716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309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53" y="715992"/>
            <a:ext cx="7181338" cy="3721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egnaposto contenuto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86130" y="2723539"/>
            <a:ext cx="6118236" cy="40323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461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70883" y="2506677"/>
            <a:ext cx="35087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latin typeface="Candara" panose="020E0502030303020204" pitchFamily="34" charset="0"/>
              </a:rPr>
              <a:t>Nejüikich</a:t>
            </a:r>
            <a:r>
              <a:rPr lang="it-IT" sz="2400" dirty="0">
                <a:latin typeface="Candara" panose="020E0502030303020204" pitchFamily="34" charset="0"/>
              </a:rPr>
              <a:t> </a:t>
            </a:r>
            <a:r>
              <a:rPr lang="it-IT" sz="2400" dirty="0" err="1">
                <a:latin typeface="Candara" panose="020E0502030303020204" pitchFamily="34" charset="0"/>
              </a:rPr>
              <a:t>ombas</a:t>
            </a:r>
            <a:r>
              <a:rPr lang="it-IT" sz="2400" dirty="0">
                <a:latin typeface="Candara" panose="020E0502030303020204" pitchFamily="34" charset="0"/>
              </a:rPr>
              <a:t> </a:t>
            </a:r>
            <a:r>
              <a:rPr lang="it-IT" sz="2400" dirty="0" err="1">
                <a:latin typeface="Candara" panose="020E0502030303020204" pitchFamily="34" charset="0"/>
              </a:rPr>
              <a:t>meawan</a:t>
            </a:r>
            <a:r>
              <a:rPr lang="it-IT" sz="2400" dirty="0">
                <a:latin typeface="Candara" panose="020E0502030303020204" pitchFamily="34" charset="0"/>
              </a:rPr>
              <a:t> </a:t>
            </a:r>
            <a:r>
              <a:rPr lang="it-IT" sz="2400" dirty="0" err="1">
                <a:latin typeface="Candara" panose="020E0502030303020204" pitchFamily="34" charset="0"/>
              </a:rPr>
              <a:t>miiüt</a:t>
            </a:r>
            <a:r>
              <a:rPr lang="it-IT" sz="2400" dirty="0">
                <a:latin typeface="Candara" panose="020E0502030303020204" pitchFamily="34" charset="0"/>
              </a:rPr>
              <a:t> </a:t>
            </a:r>
            <a:r>
              <a:rPr lang="it-IT" sz="2400" dirty="0" err="1">
                <a:latin typeface="Candara" panose="020E0502030303020204" pitchFamily="34" charset="0"/>
              </a:rPr>
              <a:t>kambaj</a:t>
            </a:r>
            <a:endParaRPr lang="it-IT" sz="2400" dirty="0">
              <a:latin typeface="Candara" panose="020E0502030303020204" pitchFamily="34" charset="0"/>
            </a:endParaRPr>
          </a:p>
          <a:p>
            <a:endParaRPr lang="it-IT" sz="2400" dirty="0">
              <a:latin typeface="Candara" panose="020E0502030303020204" pitchFamily="34" charset="0"/>
            </a:endParaRPr>
          </a:p>
          <a:p>
            <a:r>
              <a:rPr lang="it-IT" sz="2400" dirty="0">
                <a:latin typeface="Candara" panose="020E0502030303020204" pitchFamily="34" charset="0"/>
              </a:rPr>
              <a:t>Lo-</a:t>
            </a:r>
            <a:r>
              <a:rPr lang="it-IT" sz="2400" dirty="0" err="1">
                <a:latin typeface="Candara" panose="020E0502030303020204" pitchFamily="34" charset="0"/>
              </a:rPr>
              <a:t>que</a:t>
            </a:r>
            <a:r>
              <a:rPr lang="it-IT" sz="2400" dirty="0">
                <a:latin typeface="Candara" panose="020E0502030303020204" pitchFamily="34" charset="0"/>
              </a:rPr>
              <a:t>-</a:t>
            </a:r>
            <a:r>
              <a:rPr lang="it-IT" sz="2400" dirty="0" err="1">
                <a:latin typeface="Candara" panose="020E0502030303020204" pitchFamily="34" charset="0"/>
              </a:rPr>
              <a:t>muestra</a:t>
            </a:r>
            <a:r>
              <a:rPr lang="it-IT" sz="2400" dirty="0">
                <a:latin typeface="Candara" panose="020E0502030303020204" pitchFamily="34" charset="0"/>
              </a:rPr>
              <a:t> su-forma de </a:t>
            </a:r>
            <a:r>
              <a:rPr lang="it-IT" sz="2400" dirty="0" err="1">
                <a:latin typeface="Candara" panose="020E0502030303020204" pitchFamily="34" charset="0"/>
              </a:rPr>
              <a:t>toda</a:t>
            </a:r>
            <a:r>
              <a:rPr lang="it-IT" sz="2400" dirty="0">
                <a:latin typeface="Candara" panose="020E0502030303020204" pitchFamily="34" charset="0"/>
              </a:rPr>
              <a:t> la </a:t>
            </a:r>
            <a:r>
              <a:rPr lang="it-IT" sz="2400" dirty="0" err="1">
                <a:latin typeface="Candara" panose="020E0502030303020204" pitchFamily="34" charset="0"/>
              </a:rPr>
              <a:t>tierra</a:t>
            </a:r>
            <a:r>
              <a:rPr lang="it-IT" sz="2400" dirty="0">
                <a:latin typeface="Candara" panose="020E0502030303020204" pitchFamily="34" charset="0"/>
              </a:rPr>
              <a:t> del pueblo (</a:t>
            </a:r>
            <a:r>
              <a:rPr lang="it-IT" sz="2400" dirty="0" err="1">
                <a:latin typeface="Candara" panose="020E0502030303020204" pitchFamily="34" charset="0"/>
              </a:rPr>
              <a:t>los</a:t>
            </a:r>
            <a:r>
              <a:rPr lang="it-IT" sz="2400" dirty="0">
                <a:latin typeface="Candara" panose="020E0502030303020204" pitchFamily="34" charset="0"/>
              </a:rPr>
              <a:t> </a:t>
            </a:r>
            <a:r>
              <a:rPr lang="it-IT" sz="2400" dirty="0" err="1">
                <a:latin typeface="Candara" panose="020E0502030303020204" pitchFamily="34" charset="0"/>
              </a:rPr>
              <a:t>mapas</a:t>
            </a:r>
            <a:r>
              <a:rPr lang="it-IT" sz="2400" dirty="0">
                <a:latin typeface="Candara" panose="020E0502030303020204" pitchFamily="34" charset="0"/>
              </a:rPr>
              <a:t>)</a:t>
            </a:r>
          </a:p>
          <a:p>
            <a:endParaRPr lang="it-IT" sz="24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130" y="156607"/>
            <a:ext cx="8282998" cy="6502986"/>
          </a:xfrm>
          <a:prstGeom prst="rect">
            <a:avLst/>
          </a:prstGeom>
        </p:spPr>
      </p:pic>
      <p:pic>
        <p:nvPicPr>
          <p:cNvPr id="5" name="Segnaposto contenuto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9199" r="9471" b="281"/>
          <a:stretch/>
        </p:blipFill>
        <p:spPr>
          <a:xfrm>
            <a:off x="3579627" y="146649"/>
            <a:ext cx="8612373" cy="67113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477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9790" t="18874" r="37695" b="3485"/>
          <a:stretch/>
        </p:blipFill>
        <p:spPr>
          <a:xfrm>
            <a:off x="94365" y="112445"/>
            <a:ext cx="7976443" cy="6633412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8576332" y="112445"/>
            <a:ext cx="37869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andara" panose="020E0502030303020204" pitchFamily="34" charset="0"/>
              </a:rPr>
              <a:t>2. </a:t>
            </a:r>
            <a:r>
              <a:rPr lang="it-IT" dirty="0" err="1">
                <a:latin typeface="Candara" panose="020E0502030303020204" pitchFamily="34" charset="0"/>
              </a:rPr>
              <a:t>Niüng</a:t>
            </a:r>
            <a:r>
              <a:rPr lang="it-IT" dirty="0">
                <a:latin typeface="Candara" panose="020E0502030303020204" pitchFamily="34" charset="0"/>
              </a:rPr>
              <a:t> </a:t>
            </a:r>
            <a:r>
              <a:rPr lang="it-IT" dirty="0" err="1">
                <a:latin typeface="Candara" panose="020E0502030303020204" pitchFamily="34" charset="0"/>
              </a:rPr>
              <a:t>üünd</a:t>
            </a:r>
            <a:r>
              <a:rPr lang="it-IT" dirty="0">
                <a:latin typeface="Candara" panose="020E0502030303020204" pitchFamily="34" charset="0"/>
              </a:rPr>
              <a:t> </a:t>
            </a:r>
            <a:r>
              <a:rPr lang="it-IT" dirty="0" err="1">
                <a:latin typeface="Candara" panose="020E0502030303020204" pitchFamily="34" charset="0"/>
              </a:rPr>
              <a:t>manüt</a:t>
            </a:r>
            <a:r>
              <a:rPr lang="it-IT" dirty="0">
                <a:latin typeface="Candara" panose="020E0502030303020204" pitchFamily="34" charset="0"/>
              </a:rPr>
              <a:t> </a:t>
            </a:r>
            <a:r>
              <a:rPr lang="it-IT" dirty="0" err="1">
                <a:latin typeface="Candara" panose="020E0502030303020204" pitchFamily="34" charset="0"/>
              </a:rPr>
              <a:t>iüt</a:t>
            </a:r>
            <a:r>
              <a:rPr lang="it-IT" dirty="0">
                <a:latin typeface="Candara" panose="020E0502030303020204" pitchFamily="34" charset="0"/>
              </a:rPr>
              <a:t> imiün </a:t>
            </a:r>
            <a:r>
              <a:rPr lang="it-IT" dirty="0" err="1">
                <a:latin typeface="Candara" panose="020E0502030303020204" pitchFamily="34" charset="0"/>
              </a:rPr>
              <a:t>wüx</a:t>
            </a:r>
            <a:r>
              <a:rPr lang="it-IT" dirty="0">
                <a:latin typeface="Candara" panose="020E0502030303020204" pitchFamily="34" charset="0"/>
              </a:rPr>
              <a:t> </a:t>
            </a:r>
            <a:r>
              <a:rPr lang="it-IT" dirty="0" err="1">
                <a:latin typeface="Candara" panose="020E0502030303020204" pitchFamily="34" charset="0"/>
              </a:rPr>
              <a:t>minüt</a:t>
            </a:r>
            <a:r>
              <a:rPr lang="it-IT" dirty="0">
                <a:latin typeface="Candara" panose="020E0502030303020204" pitchFamily="34" charset="0"/>
              </a:rPr>
              <a:t> </a:t>
            </a:r>
            <a:r>
              <a:rPr lang="it-IT" dirty="0" err="1">
                <a:latin typeface="Candara" panose="020E0502030303020204" pitchFamily="34" charset="0"/>
              </a:rPr>
              <a:t>xiül</a:t>
            </a:r>
            <a:r>
              <a:rPr lang="it-IT" dirty="0">
                <a:latin typeface="Candara" panose="020E0502030303020204" pitchFamily="34" charset="0"/>
              </a:rPr>
              <a:t>, </a:t>
            </a:r>
            <a:r>
              <a:rPr lang="it-IT" dirty="0" err="1">
                <a:latin typeface="Candara" panose="020E0502030303020204" pitchFamily="34" charset="0"/>
              </a:rPr>
              <a:t>minüt</a:t>
            </a:r>
            <a:r>
              <a:rPr lang="it-IT" dirty="0">
                <a:latin typeface="Candara" panose="020E0502030303020204" pitchFamily="34" charset="0"/>
              </a:rPr>
              <a:t> </a:t>
            </a:r>
            <a:r>
              <a:rPr lang="it-IT" dirty="0" err="1">
                <a:latin typeface="Candara" panose="020E0502030303020204" pitchFamily="34" charset="0"/>
              </a:rPr>
              <a:t>soex</a:t>
            </a:r>
            <a:r>
              <a:rPr lang="it-IT" dirty="0">
                <a:latin typeface="Candara" panose="020E0502030303020204" pitchFamily="34" charset="0"/>
              </a:rPr>
              <a:t>  </a:t>
            </a:r>
          </a:p>
          <a:p>
            <a:r>
              <a:rPr lang="it-IT" dirty="0" err="1">
                <a:latin typeface="Candara" panose="020E0502030303020204" pitchFamily="34" charset="0"/>
              </a:rPr>
              <a:t>Lugares</a:t>
            </a:r>
            <a:r>
              <a:rPr lang="it-IT" dirty="0">
                <a:latin typeface="Candara" panose="020E0502030303020204" pitchFamily="34" charset="0"/>
              </a:rPr>
              <a:t> </a:t>
            </a:r>
            <a:r>
              <a:rPr lang="it-IT" dirty="0" err="1">
                <a:latin typeface="Candara" panose="020E0502030303020204" pitchFamily="34" charset="0"/>
              </a:rPr>
              <a:t>que</a:t>
            </a:r>
            <a:r>
              <a:rPr lang="it-IT" dirty="0">
                <a:latin typeface="Candara" panose="020E0502030303020204" pitchFamily="34" charset="0"/>
              </a:rPr>
              <a:t> </a:t>
            </a:r>
            <a:r>
              <a:rPr lang="it-IT" dirty="0" err="1">
                <a:latin typeface="Candara" panose="020E0502030303020204" pitchFamily="34" charset="0"/>
              </a:rPr>
              <a:t>tienen</a:t>
            </a:r>
            <a:r>
              <a:rPr lang="it-IT" dirty="0">
                <a:latin typeface="Candara" panose="020E0502030303020204" pitchFamily="34" charset="0"/>
              </a:rPr>
              <a:t> </a:t>
            </a:r>
            <a:r>
              <a:rPr lang="it-IT" dirty="0" err="1">
                <a:latin typeface="Candara" panose="020E0502030303020204" pitchFamily="34" charset="0"/>
              </a:rPr>
              <a:t>nombres</a:t>
            </a:r>
            <a:r>
              <a:rPr lang="it-IT" dirty="0">
                <a:latin typeface="Candara" panose="020E0502030303020204" pitchFamily="34" charset="0"/>
              </a:rPr>
              <a:t> de </a:t>
            </a:r>
            <a:r>
              <a:rPr lang="it-IT" dirty="0" err="1">
                <a:latin typeface="Candara" panose="020E0502030303020204" pitchFamily="34" charset="0"/>
              </a:rPr>
              <a:t>árboles</a:t>
            </a:r>
            <a:r>
              <a:rPr lang="it-IT" dirty="0">
                <a:latin typeface="Candara" panose="020E0502030303020204" pitchFamily="34" charset="0"/>
              </a:rPr>
              <a:t> y de </a:t>
            </a:r>
            <a:r>
              <a:rPr lang="it-IT" dirty="0" err="1">
                <a:latin typeface="Candara" panose="020E0502030303020204" pitchFamily="34" charset="0"/>
              </a:rPr>
              <a:t>plantas</a:t>
            </a:r>
            <a:endParaRPr lang="it-IT" dirty="0">
              <a:latin typeface="Candara" panose="020E0502030303020204" pitchFamily="34" charset="0"/>
            </a:endParaRPr>
          </a:p>
          <a:p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8576332" y="1341198"/>
            <a:ext cx="36156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andara" panose="020E0502030303020204" pitchFamily="34" charset="0"/>
              </a:rPr>
              <a:t>3. </a:t>
            </a:r>
            <a:r>
              <a:rPr lang="it-IT" dirty="0" err="1">
                <a:latin typeface="Candara" panose="020E0502030303020204" pitchFamily="34" charset="0"/>
              </a:rPr>
              <a:t>Niüng</a:t>
            </a:r>
            <a:r>
              <a:rPr lang="it-IT" dirty="0">
                <a:latin typeface="Candara" panose="020E0502030303020204" pitchFamily="34" charset="0"/>
              </a:rPr>
              <a:t> </a:t>
            </a:r>
            <a:r>
              <a:rPr lang="it-IT" dirty="0" err="1">
                <a:latin typeface="Candara" panose="020E0502030303020204" pitchFamily="34" charset="0"/>
              </a:rPr>
              <a:t>üünd</a:t>
            </a:r>
            <a:r>
              <a:rPr lang="it-IT" dirty="0">
                <a:latin typeface="Candara" panose="020E0502030303020204" pitchFamily="34" charset="0"/>
              </a:rPr>
              <a:t> </a:t>
            </a:r>
            <a:r>
              <a:rPr lang="it-IT" dirty="0" err="1">
                <a:latin typeface="Candara" panose="020E0502030303020204" pitchFamily="34" charset="0"/>
              </a:rPr>
              <a:t>manüt</a:t>
            </a:r>
            <a:r>
              <a:rPr lang="it-IT" dirty="0">
                <a:latin typeface="Candara" panose="020E0502030303020204" pitchFamily="34" charset="0"/>
              </a:rPr>
              <a:t> </a:t>
            </a:r>
            <a:r>
              <a:rPr lang="it-IT" dirty="0" err="1">
                <a:latin typeface="Candara" panose="020E0502030303020204" pitchFamily="34" charset="0"/>
              </a:rPr>
              <a:t>iüt</a:t>
            </a:r>
            <a:r>
              <a:rPr lang="it-IT" dirty="0">
                <a:latin typeface="Candara" panose="020E0502030303020204" pitchFamily="34" charset="0"/>
              </a:rPr>
              <a:t> imiün </a:t>
            </a:r>
            <a:r>
              <a:rPr lang="it-IT" dirty="0" err="1">
                <a:latin typeface="Candara" panose="020E0502030303020204" pitchFamily="34" charset="0"/>
              </a:rPr>
              <a:t>wüx</a:t>
            </a:r>
            <a:r>
              <a:rPr lang="it-IT" dirty="0">
                <a:latin typeface="Candara" panose="020E0502030303020204" pitchFamily="34" charset="0"/>
              </a:rPr>
              <a:t> </a:t>
            </a:r>
            <a:r>
              <a:rPr lang="it-IT" dirty="0" err="1">
                <a:latin typeface="Candara" panose="020E0502030303020204" pitchFamily="34" charset="0"/>
              </a:rPr>
              <a:t>minüt</a:t>
            </a:r>
            <a:r>
              <a:rPr lang="it-IT" dirty="0">
                <a:latin typeface="Candara" panose="020E0502030303020204" pitchFamily="34" charset="0"/>
              </a:rPr>
              <a:t> </a:t>
            </a:r>
            <a:r>
              <a:rPr lang="it-IT" dirty="0" err="1">
                <a:latin typeface="Candara" panose="020E0502030303020204" pitchFamily="34" charset="0"/>
              </a:rPr>
              <a:t>nimal</a:t>
            </a:r>
            <a:endParaRPr lang="it-IT" dirty="0">
              <a:latin typeface="Candara" panose="020E0502030303020204" pitchFamily="34" charset="0"/>
            </a:endParaRPr>
          </a:p>
          <a:p>
            <a:r>
              <a:rPr lang="it-IT" dirty="0" err="1">
                <a:latin typeface="Candara" panose="020E0502030303020204" pitchFamily="34" charset="0"/>
              </a:rPr>
              <a:t>Lugares</a:t>
            </a:r>
            <a:r>
              <a:rPr lang="it-IT" dirty="0">
                <a:latin typeface="Candara" panose="020E0502030303020204" pitchFamily="34" charset="0"/>
              </a:rPr>
              <a:t> </a:t>
            </a:r>
            <a:r>
              <a:rPr lang="it-IT" dirty="0" err="1">
                <a:latin typeface="Candara" panose="020E0502030303020204" pitchFamily="34" charset="0"/>
              </a:rPr>
              <a:t>que</a:t>
            </a:r>
            <a:r>
              <a:rPr lang="it-IT" dirty="0">
                <a:latin typeface="Candara" panose="020E0502030303020204" pitchFamily="34" charset="0"/>
              </a:rPr>
              <a:t> </a:t>
            </a:r>
            <a:r>
              <a:rPr lang="it-IT" dirty="0" err="1">
                <a:latin typeface="Candara" panose="020E0502030303020204" pitchFamily="34" charset="0"/>
              </a:rPr>
              <a:t>tienen</a:t>
            </a:r>
            <a:r>
              <a:rPr lang="it-IT" dirty="0">
                <a:latin typeface="Candara" panose="020E0502030303020204" pitchFamily="34" charset="0"/>
              </a:rPr>
              <a:t> </a:t>
            </a:r>
            <a:r>
              <a:rPr lang="it-IT" dirty="0" err="1">
                <a:latin typeface="Candara" panose="020E0502030303020204" pitchFamily="34" charset="0"/>
              </a:rPr>
              <a:t>nombres</a:t>
            </a:r>
            <a:r>
              <a:rPr lang="it-IT" dirty="0">
                <a:latin typeface="Candara" panose="020E0502030303020204" pitchFamily="34" charset="0"/>
              </a:rPr>
              <a:t> de </a:t>
            </a:r>
            <a:r>
              <a:rPr lang="it-IT" dirty="0" err="1">
                <a:latin typeface="Candara" panose="020E0502030303020204" pitchFamily="34" charset="0"/>
              </a:rPr>
              <a:t>animales</a:t>
            </a:r>
            <a:endParaRPr lang="it-IT" dirty="0">
              <a:latin typeface="Candara" panose="020E0502030303020204" pitchFamily="34" charset="0"/>
            </a:endParaRPr>
          </a:p>
          <a:p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8576332" y="2588579"/>
            <a:ext cx="35277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andara" panose="020E0502030303020204" pitchFamily="34" charset="0"/>
              </a:rPr>
              <a:t>4. </a:t>
            </a:r>
            <a:r>
              <a:rPr lang="it-IT" dirty="0" err="1">
                <a:latin typeface="Candara" panose="020E0502030303020204" pitchFamily="34" charset="0"/>
              </a:rPr>
              <a:t>Niüng</a:t>
            </a:r>
            <a:r>
              <a:rPr lang="it-IT" dirty="0">
                <a:latin typeface="Candara" panose="020E0502030303020204" pitchFamily="34" charset="0"/>
              </a:rPr>
              <a:t> </a:t>
            </a:r>
            <a:r>
              <a:rPr lang="it-IT" dirty="0" err="1">
                <a:latin typeface="Candara" panose="020E0502030303020204" pitchFamily="34" charset="0"/>
              </a:rPr>
              <a:t>üünd</a:t>
            </a:r>
            <a:r>
              <a:rPr lang="it-IT" dirty="0">
                <a:latin typeface="Candara" panose="020E0502030303020204" pitchFamily="34" charset="0"/>
              </a:rPr>
              <a:t> </a:t>
            </a:r>
            <a:r>
              <a:rPr lang="it-IT" dirty="0" err="1">
                <a:latin typeface="Candara" panose="020E0502030303020204" pitchFamily="34" charset="0"/>
              </a:rPr>
              <a:t>manüt</a:t>
            </a:r>
            <a:r>
              <a:rPr lang="it-IT" dirty="0">
                <a:latin typeface="Candara" panose="020E0502030303020204" pitchFamily="34" charset="0"/>
              </a:rPr>
              <a:t> </a:t>
            </a:r>
            <a:r>
              <a:rPr lang="it-IT" dirty="0" err="1">
                <a:latin typeface="Candara" panose="020E0502030303020204" pitchFamily="34" charset="0"/>
              </a:rPr>
              <a:t>iüt</a:t>
            </a:r>
            <a:r>
              <a:rPr lang="it-IT" dirty="0">
                <a:latin typeface="Candara" panose="020E0502030303020204" pitchFamily="34" charset="0"/>
              </a:rPr>
              <a:t> imiün </a:t>
            </a:r>
            <a:r>
              <a:rPr lang="it-IT" dirty="0" err="1">
                <a:latin typeface="Candara" panose="020E0502030303020204" pitchFamily="34" charset="0"/>
              </a:rPr>
              <a:t>wüx</a:t>
            </a:r>
            <a:r>
              <a:rPr lang="it-IT" dirty="0">
                <a:latin typeface="Candara" panose="020E0502030303020204" pitchFamily="34" charset="0"/>
              </a:rPr>
              <a:t> </a:t>
            </a:r>
            <a:r>
              <a:rPr lang="it-IT" dirty="0" err="1">
                <a:latin typeface="Candara" panose="020E0502030303020204" pitchFamily="34" charset="0"/>
              </a:rPr>
              <a:t>minüt</a:t>
            </a:r>
            <a:r>
              <a:rPr lang="it-IT" dirty="0">
                <a:latin typeface="Candara" panose="020E0502030303020204" pitchFamily="34" charset="0"/>
              </a:rPr>
              <a:t> </a:t>
            </a:r>
            <a:r>
              <a:rPr lang="it-IT" dirty="0" err="1">
                <a:latin typeface="Candara" panose="020E0502030303020204" pitchFamily="34" charset="0"/>
              </a:rPr>
              <a:t>nipilan</a:t>
            </a:r>
            <a:r>
              <a:rPr lang="it-IT" dirty="0">
                <a:latin typeface="Candara" panose="020E0502030303020204" pitchFamily="34" charset="0"/>
              </a:rPr>
              <a:t>, </a:t>
            </a:r>
            <a:r>
              <a:rPr lang="it-IT" dirty="0" err="1">
                <a:latin typeface="Candara" panose="020E0502030303020204" pitchFamily="34" charset="0"/>
              </a:rPr>
              <a:t>akiiüb</a:t>
            </a:r>
            <a:r>
              <a:rPr lang="it-IT" dirty="0">
                <a:latin typeface="Candara" panose="020E0502030303020204" pitchFamily="34" charset="0"/>
              </a:rPr>
              <a:t> </a:t>
            </a:r>
            <a:r>
              <a:rPr lang="it-IT" dirty="0" err="1">
                <a:latin typeface="Candara" panose="020E0502030303020204" pitchFamily="34" charset="0"/>
              </a:rPr>
              <a:t>niüng</a:t>
            </a:r>
            <a:r>
              <a:rPr lang="it-IT" dirty="0">
                <a:latin typeface="Candara" panose="020E0502030303020204" pitchFamily="34" charset="0"/>
              </a:rPr>
              <a:t> </a:t>
            </a:r>
            <a:r>
              <a:rPr lang="it-IT" dirty="0" err="1">
                <a:latin typeface="Candara" panose="020E0502030303020204" pitchFamily="34" charset="0"/>
              </a:rPr>
              <a:t>arangüch</a:t>
            </a:r>
            <a:r>
              <a:rPr lang="it-IT" dirty="0">
                <a:latin typeface="Candara" panose="020E0502030303020204" pitchFamily="34" charset="0"/>
              </a:rPr>
              <a:t> </a:t>
            </a:r>
            <a:r>
              <a:rPr lang="it-IT" dirty="0" err="1">
                <a:latin typeface="Candara" panose="020E0502030303020204" pitchFamily="34" charset="0"/>
              </a:rPr>
              <a:t>najiüt</a:t>
            </a:r>
            <a:r>
              <a:rPr lang="it-IT" dirty="0">
                <a:latin typeface="Candara" panose="020E0502030303020204" pitchFamily="34" charset="0"/>
              </a:rPr>
              <a:t>, </a:t>
            </a:r>
            <a:r>
              <a:rPr lang="it-IT" dirty="0" err="1">
                <a:latin typeface="Candara" panose="020E0502030303020204" pitchFamily="34" charset="0"/>
              </a:rPr>
              <a:t>niüng</a:t>
            </a:r>
            <a:r>
              <a:rPr lang="it-IT" dirty="0">
                <a:latin typeface="Candara" panose="020E0502030303020204" pitchFamily="34" charset="0"/>
              </a:rPr>
              <a:t> </a:t>
            </a:r>
            <a:r>
              <a:rPr lang="it-IT" dirty="0" err="1">
                <a:latin typeface="Candara" panose="020E0502030303020204" pitchFamily="34" charset="0"/>
              </a:rPr>
              <a:t>atiiüdaran</a:t>
            </a:r>
            <a:r>
              <a:rPr lang="it-IT" dirty="0">
                <a:latin typeface="Candara" panose="020E0502030303020204" pitchFamily="34" charset="0"/>
              </a:rPr>
              <a:t>, </a:t>
            </a:r>
            <a:r>
              <a:rPr lang="it-IT" dirty="0" err="1">
                <a:latin typeface="Candara" panose="020E0502030303020204" pitchFamily="34" charset="0"/>
              </a:rPr>
              <a:t>ninüg</a:t>
            </a:r>
            <a:r>
              <a:rPr lang="it-IT" dirty="0">
                <a:latin typeface="Candara" panose="020E0502030303020204" pitchFamily="34" charset="0"/>
              </a:rPr>
              <a:t> </a:t>
            </a:r>
            <a:r>
              <a:rPr lang="it-IT" dirty="0" err="1">
                <a:latin typeface="Candara" panose="020E0502030303020204" pitchFamily="34" charset="0"/>
              </a:rPr>
              <a:t>akülaran</a:t>
            </a:r>
            <a:endParaRPr lang="it-IT" dirty="0">
              <a:latin typeface="Candara" panose="020E0502030303020204" pitchFamily="34" charset="0"/>
            </a:endParaRPr>
          </a:p>
          <a:p>
            <a:r>
              <a:rPr lang="it-IT" dirty="0" err="1">
                <a:latin typeface="Candara" panose="020E0502030303020204" pitchFamily="34" charset="0"/>
              </a:rPr>
              <a:t>Lugares</a:t>
            </a:r>
            <a:r>
              <a:rPr lang="it-IT" dirty="0">
                <a:latin typeface="Candara" panose="020E0502030303020204" pitchFamily="34" charset="0"/>
              </a:rPr>
              <a:t> </a:t>
            </a:r>
            <a:r>
              <a:rPr lang="it-IT" dirty="0" err="1">
                <a:latin typeface="Candara" panose="020E0502030303020204" pitchFamily="34" charset="0"/>
              </a:rPr>
              <a:t>que</a:t>
            </a:r>
            <a:r>
              <a:rPr lang="it-IT" dirty="0">
                <a:latin typeface="Candara" panose="020E0502030303020204" pitchFamily="34" charset="0"/>
              </a:rPr>
              <a:t> </a:t>
            </a:r>
            <a:r>
              <a:rPr lang="it-IT" dirty="0" err="1">
                <a:latin typeface="Candara" panose="020E0502030303020204" pitchFamily="34" charset="0"/>
              </a:rPr>
              <a:t>tienen</a:t>
            </a:r>
            <a:r>
              <a:rPr lang="it-IT" dirty="0">
                <a:latin typeface="Candara" panose="020E0502030303020204" pitchFamily="34" charset="0"/>
              </a:rPr>
              <a:t> </a:t>
            </a:r>
            <a:r>
              <a:rPr lang="it-IT" dirty="0" err="1">
                <a:latin typeface="Candara" panose="020E0502030303020204" pitchFamily="34" charset="0"/>
              </a:rPr>
              <a:t>nombres</a:t>
            </a:r>
            <a:r>
              <a:rPr lang="it-IT" dirty="0">
                <a:latin typeface="Candara" panose="020E0502030303020204" pitchFamily="34" charset="0"/>
              </a:rPr>
              <a:t> de gente y donde la gente </a:t>
            </a:r>
            <a:r>
              <a:rPr lang="it-IT" dirty="0" err="1">
                <a:latin typeface="Candara" panose="020E0502030303020204" pitchFamily="34" charset="0"/>
              </a:rPr>
              <a:t>trabaja</a:t>
            </a:r>
            <a:r>
              <a:rPr lang="it-IT" dirty="0">
                <a:latin typeface="Candara" panose="020E0502030303020204" pitchFamily="34" charset="0"/>
              </a:rPr>
              <a:t>, </a:t>
            </a:r>
            <a:r>
              <a:rPr lang="it-IT" dirty="0" err="1">
                <a:latin typeface="Candara" panose="020E0502030303020204" pitchFamily="34" charset="0"/>
              </a:rPr>
              <a:t>camina</a:t>
            </a:r>
            <a:r>
              <a:rPr lang="it-IT" dirty="0">
                <a:latin typeface="Candara" panose="020E0502030303020204" pitchFamily="34" charset="0"/>
              </a:rPr>
              <a:t> y vive</a:t>
            </a:r>
          </a:p>
          <a:p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8576332" y="4678531"/>
            <a:ext cx="30221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andara" panose="020E0502030303020204" pitchFamily="34" charset="0"/>
              </a:rPr>
              <a:t>5: </a:t>
            </a:r>
            <a:r>
              <a:rPr lang="it-IT" dirty="0" err="1">
                <a:latin typeface="Candara" panose="020E0502030303020204" pitchFamily="34" charset="0"/>
              </a:rPr>
              <a:t>Niüng</a:t>
            </a:r>
            <a:r>
              <a:rPr lang="it-IT" dirty="0">
                <a:latin typeface="Candara" panose="020E0502030303020204" pitchFamily="34" charset="0"/>
              </a:rPr>
              <a:t> </a:t>
            </a:r>
            <a:r>
              <a:rPr lang="it-IT" dirty="0" err="1">
                <a:latin typeface="Candara" panose="020E0502030303020204" pitchFamily="34" charset="0"/>
              </a:rPr>
              <a:t>üünd</a:t>
            </a:r>
            <a:r>
              <a:rPr lang="it-IT" dirty="0">
                <a:latin typeface="Candara" panose="020E0502030303020204" pitchFamily="34" charset="0"/>
              </a:rPr>
              <a:t> </a:t>
            </a:r>
            <a:r>
              <a:rPr lang="it-IT" dirty="0" err="1">
                <a:latin typeface="Candara" panose="020E0502030303020204" pitchFamily="34" charset="0"/>
              </a:rPr>
              <a:t>manüt</a:t>
            </a:r>
            <a:r>
              <a:rPr lang="it-IT" dirty="0">
                <a:latin typeface="Candara" panose="020E0502030303020204" pitchFamily="34" charset="0"/>
              </a:rPr>
              <a:t> </a:t>
            </a:r>
            <a:r>
              <a:rPr lang="it-IT" dirty="0" err="1">
                <a:latin typeface="Candara" panose="020E0502030303020204" pitchFamily="34" charset="0"/>
              </a:rPr>
              <a:t>iüt</a:t>
            </a:r>
            <a:r>
              <a:rPr lang="it-IT" dirty="0">
                <a:latin typeface="Candara" panose="020E0502030303020204" pitchFamily="34" charset="0"/>
              </a:rPr>
              <a:t> imiün </a:t>
            </a:r>
            <a:r>
              <a:rPr lang="it-IT" dirty="0" err="1">
                <a:latin typeface="Candara" panose="020E0502030303020204" pitchFamily="34" charset="0"/>
              </a:rPr>
              <a:t>wüx</a:t>
            </a:r>
            <a:r>
              <a:rPr lang="it-IT" dirty="0">
                <a:latin typeface="Candara" panose="020E0502030303020204" pitchFamily="34" charset="0"/>
              </a:rPr>
              <a:t> </a:t>
            </a:r>
            <a:r>
              <a:rPr lang="it-IT" dirty="0" err="1">
                <a:latin typeface="Candara" panose="020E0502030303020204" pitchFamily="34" charset="0"/>
              </a:rPr>
              <a:t>kwenta</a:t>
            </a:r>
            <a:r>
              <a:rPr lang="it-IT" dirty="0">
                <a:latin typeface="Candara" panose="020E0502030303020204" pitchFamily="34" charset="0"/>
              </a:rPr>
              <a:t> </a:t>
            </a:r>
            <a:r>
              <a:rPr lang="it-IT" dirty="0" err="1">
                <a:latin typeface="Candara" panose="020E0502030303020204" pitchFamily="34" charset="0"/>
              </a:rPr>
              <a:t>tanomb</a:t>
            </a:r>
            <a:r>
              <a:rPr lang="it-IT" dirty="0">
                <a:latin typeface="Candara" panose="020E0502030303020204" pitchFamily="34" charset="0"/>
              </a:rPr>
              <a:t>. </a:t>
            </a:r>
            <a:r>
              <a:rPr lang="it-IT" dirty="0" err="1">
                <a:latin typeface="Candara" panose="020E0502030303020204" pitchFamily="34" charset="0"/>
              </a:rPr>
              <a:t>akiiüb</a:t>
            </a:r>
            <a:r>
              <a:rPr lang="it-IT" dirty="0">
                <a:latin typeface="Candara" panose="020E0502030303020204" pitchFamily="34" charset="0"/>
              </a:rPr>
              <a:t> </a:t>
            </a:r>
            <a:r>
              <a:rPr lang="it-IT" dirty="0" err="1">
                <a:latin typeface="Candara" panose="020E0502030303020204" pitchFamily="34" charset="0"/>
              </a:rPr>
              <a:t>niüng</a:t>
            </a:r>
            <a:r>
              <a:rPr lang="it-IT" dirty="0">
                <a:latin typeface="Candara" panose="020E0502030303020204" pitchFamily="34" charset="0"/>
              </a:rPr>
              <a:t> </a:t>
            </a:r>
            <a:r>
              <a:rPr lang="it-IT" dirty="0" err="1">
                <a:latin typeface="Candara" panose="020E0502030303020204" pitchFamily="34" charset="0"/>
              </a:rPr>
              <a:t>ayakaran</a:t>
            </a:r>
            <a:r>
              <a:rPr lang="it-IT" dirty="0">
                <a:latin typeface="Candara" panose="020E0502030303020204" pitchFamily="34" charset="0"/>
              </a:rPr>
              <a:t> </a:t>
            </a:r>
            <a:r>
              <a:rPr lang="it-IT" dirty="0" err="1">
                <a:latin typeface="Candara" panose="020E0502030303020204" pitchFamily="34" charset="0"/>
              </a:rPr>
              <a:t>nangaj</a:t>
            </a:r>
            <a:r>
              <a:rPr lang="it-IT" dirty="0">
                <a:latin typeface="Candara" panose="020E0502030303020204" pitchFamily="34" charset="0"/>
              </a:rPr>
              <a:t> </a:t>
            </a:r>
            <a:r>
              <a:rPr lang="it-IT" dirty="0" err="1">
                <a:latin typeface="Candara" panose="020E0502030303020204" pitchFamily="34" charset="0"/>
              </a:rPr>
              <a:t>nichech</a:t>
            </a:r>
            <a:endParaRPr lang="it-IT" dirty="0">
              <a:latin typeface="Candara" panose="020E0502030303020204" pitchFamily="34" charset="0"/>
            </a:endParaRPr>
          </a:p>
          <a:p>
            <a:r>
              <a:rPr lang="it-IT" dirty="0" err="1">
                <a:latin typeface="Candara" panose="020E0502030303020204" pitchFamily="34" charset="0"/>
              </a:rPr>
              <a:t>Lugares</a:t>
            </a:r>
            <a:r>
              <a:rPr lang="it-IT" dirty="0">
                <a:latin typeface="Candara" panose="020E0502030303020204" pitchFamily="34" charset="0"/>
              </a:rPr>
              <a:t> </a:t>
            </a:r>
            <a:r>
              <a:rPr lang="it-IT" dirty="0" err="1">
                <a:latin typeface="Candara" panose="020E0502030303020204" pitchFamily="34" charset="0"/>
              </a:rPr>
              <a:t>que</a:t>
            </a:r>
            <a:r>
              <a:rPr lang="it-IT" dirty="0">
                <a:latin typeface="Candara" panose="020E0502030303020204" pitchFamily="34" charset="0"/>
              </a:rPr>
              <a:t> </a:t>
            </a:r>
            <a:r>
              <a:rPr lang="it-IT" dirty="0" err="1">
                <a:latin typeface="Candara" panose="020E0502030303020204" pitchFamily="34" charset="0"/>
              </a:rPr>
              <a:t>tienen</a:t>
            </a:r>
            <a:r>
              <a:rPr lang="it-IT" dirty="0">
                <a:latin typeface="Candara" panose="020E0502030303020204" pitchFamily="34" charset="0"/>
              </a:rPr>
              <a:t> </a:t>
            </a:r>
            <a:r>
              <a:rPr lang="it-IT" dirty="0" err="1">
                <a:latin typeface="Candara" panose="020E0502030303020204" pitchFamily="34" charset="0"/>
              </a:rPr>
              <a:t>cuentos</a:t>
            </a:r>
            <a:r>
              <a:rPr lang="it-IT" dirty="0">
                <a:latin typeface="Candara" panose="020E0502030303020204" pitchFamily="34" charset="0"/>
              </a:rPr>
              <a:t> de </a:t>
            </a:r>
            <a:r>
              <a:rPr lang="it-IT" dirty="0" err="1">
                <a:latin typeface="Candara" panose="020E0502030303020204" pitchFamily="34" charset="0"/>
              </a:rPr>
              <a:t>antes</a:t>
            </a:r>
            <a:r>
              <a:rPr lang="it-IT" dirty="0">
                <a:latin typeface="Candara" panose="020E0502030303020204" pitchFamily="34" charset="0"/>
              </a:rPr>
              <a:t> y donde se </a:t>
            </a:r>
            <a:r>
              <a:rPr lang="it-IT" dirty="0" err="1">
                <a:latin typeface="Candara" panose="020E0502030303020204" pitchFamily="34" charset="0"/>
              </a:rPr>
              <a:t>dejan</a:t>
            </a:r>
            <a:r>
              <a:rPr lang="it-IT" dirty="0">
                <a:latin typeface="Candara" panose="020E0502030303020204" pitchFamily="34" charset="0"/>
              </a:rPr>
              <a:t> </a:t>
            </a:r>
            <a:r>
              <a:rPr lang="it-IT" dirty="0" err="1">
                <a:latin typeface="Candara" panose="020E0502030303020204" pitchFamily="34" charset="0"/>
              </a:rPr>
              <a:t>ofrendas</a:t>
            </a:r>
            <a:r>
              <a:rPr lang="it-IT" dirty="0">
                <a:latin typeface="Candara" panose="020E0502030303020204" pitchFamily="34" charset="0"/>
              </a:rPr>
              <a:t>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0429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19613" t="18802" r="24624" b="3801"/>
          <a:stretch/>
        </p:blipFill>
        <p:spPr>
          <a:xfrm>
            <a:off x="155275" y="265028"/>
            <a:ext cx="6952891" cy="5428406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884" y="2173857"/>
            <a:ext cx="5797116" cy="454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89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3" y="465826"/>
            <a:ext cx="6248127" cy="489980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173" y="2234242"/>
            <a:ext cx="5731115" cy="449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5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869" y="3071469"/>
            <a:ext cx="5300757" cy="352733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31" y="3143921"/>
            <a:ext cx="6142007" cy="3454880"/>
          </a:xfrm>
          <a:prstGeom prst="rect">
            <a:avLst/>
          </a:prstGeom>
        </p:spPr>
      </p:pic>
      <p:pic>
        <p:nvPicPr>
          <p:cNvPr id="4" name="Immagin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82" b="5530"/>
          <a:stretch/>
        </p:blipFill>
        <p:spPr bwMode="auto">
          <a:xfrm>
            <a:off x="0" y="77637"/>
            <a:ext cx="7612274" cy="3407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998670" y="71806"/>
            <a:ext cx="57631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 err="1">
                <a:latin typeface="Candara" panose="020E0502030303020204" pitchFamily="34" charset="0"/>
              </a:rPr>
              <a:t>Habitar</a:t>
            </a:r>
            <a:r>
              <a:rPr lang="it-IT" sz="2800" dirty="0">
                <a:latin typeface="Candara" panose="020E0502030303020204" pitchFamily="34" charset="0"/>
              </a:rPr>
              <a:t> una </a:t>
            </a:r>
            <a:r>
              <a:rPr lang="it-IT" sz="2800" dirty="0" err="1">
                <a:latin typeface="Candara" panose="020E0502030303020204" pitchFamily="34" charset="0"/>
              </a:rPr>
              <a:t>tierra</a:t>
            </a:r>
            <a:r>
              <a:rPr lang="it-IT" sz="2800" dirty="0">
                <a:latin typeface="Candara" panose="020E0502030303020204" pitchFamily="34" charset="0"/>
              </a:rPr>
              <a:t> de </a:t>
            </a:r>
            <a:r>
              <a:rPr lang="it-IT" sz="2800" dirty="0" err="1">
                <a:latin typeface="Candara" panose="020E0502030303020204" pitchFamily="34" charset="0"/>
              </a:rPr>
              <a:t>agua</a:t>
            </a:r>
            <a:r>
              <a:rPr lang="it-IT" sz="2800" dirty="0">
                <a:latin typeface="Candara" panose="020E0502030303020204" pitchFamily="34" charset="0"/>
              </a:rPr>
              <a:t> y </a:t>
            </a:r>
            <a:r>
              <a:rPr lang="it-IT" sz="2800" dirty="0" err="1">
                <a:latin typeface="Candara" panose="020E0502030303020204" pitchFamily="34" charset="0"/>
              </a:rPr>
              <a:t>viento</a:t>
            </a:r>
            <a:r>
              <a:rPr lang="it-IT" sz="2800" dirty="0">
                <a:latin typeface="Candara" panose="020E0502030303020204" pitchFamily="34" charset="0"/>
              </a:rPr>
              <a:t>…</a:t>
            </a:r>
          </a:p>
        </p:txBody>
      </p:sp>
      <p:pic>
        <p:nvPicPr>
          <p:cNvPr id="8" name="Segnaposto contenuto 3" descr="ndek mbas kambaj (cuturi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9608" y="435223"/>
            <a:ext cx="4790536" cy="3213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946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DSCN673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34"/>
          <a:stretch/>
        </p:blipFill>
        <p:spPr>
          <a:xfrm>
            <a:off x="460986" y="103517"/>
            <a:ext cx="5585771" cy="3450566"/>
          </a:xfrm>
          <a:prstGeom prst="rect">
            <a:avLst/>
          </a:prstGeom>
          <a:noFill/>
        </p:spPr>
      </p:pic>
      <p:pic>
        <p:nvPicPr>
          <p:cNvPr id="5" name="Segnaposto contenuto 4" descr="DSCF093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7937" y="92734"/>
            <a:ext cx="4615132" cy="3461349"/>
          </a:xfrm>
          <a:prstGeom prst="rect">
            <a:avLst/>
          </a:prstGeom>
          <a:noFill/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1"/>
          <a:stretch/>
        </p:blipFill>
        <p:spPr>
          <a:xfrm>
            <a:off x="6540186" y="3772463"/>
            <a:ext cx="4616730" cy="290438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2"/>
          <a:stretch/>
        </p:blipFill>
        <p:spPr>
          <a:xfrm>
            <a:off x="1183184" y="3735237"/>
            <a:ext cx="5197943" cy="294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2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3" descr="IMG_1897 - nomi"/>
          <p:cNvPicPr>
            <a:picLocks noChangeAspect="1"/>
          </p:cNvPicPr>
          <p:nvPr/>
        </p:nvPicPr>
        <p:blipFill rotWithShape="1">
          <a:blip r:embed="rId2" cstate="print"/>
          <a:srcRect t="24750"/>
          <a:stretch/>
        </p:blipFill>
        <p:spPr bwMode="auto">
          <a:xfrm>
            <a:off x="3978858" y="2449902"/>
            <a:ext cx="8046366" cy="4257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3" t="24772" r="273" b="-1132"/>
          <a:stretch/>
        </p:blipFill>
        <p:spPr>
          <a:xfrm>
            <a:off x="267418" y="205297"/>
            <a:ext cx="6320696" cy="321765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693856" y="3999100"/>
            <a:ext cx="3726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>
                <a:latin typeface="Candara" panose="020E0502030303020204" pitchFamily="34" charset="0"/>
              </a:rPr>
              <a:t>Nombrar</a:t>
            </a:r>
            <a:r>
              <a:rPr lang="it-IT" sz="2800" dirty="0">
                <a:latin typeface="Candara" panose="020E0502030303020204" pitchFamily="34" charset="0"/>
              </a:rPr>
              <a:t> </a:t>
            </a:r>
            <a:r>
              <a:rPr lang="it-IT" sz="2800" dirty="0" err="1">
                <a:latin typeface="Candara" panose="020E0502030303020204" pitchFamily="34" charset="0"/>
              </a:rPr>
              <a:t>el</a:t>
            </a:r>
            <a:r>
              <a:rPr lang="it-IT" sz="2800" dirty="0">
                <a:latin typeface="Candara" panose="020E0502030303020204" pitchFamily="34" charset="0"/>
              </a:rPr>
              <a:t> </a:t>
            </a:r>
            <a:r>
              <a:rPr lang="it-IT" sz="2800" dirty="0" err="1">
                <a:latin typeface="Candara" panose="020E0502030303020204" pitchFamily="34" charset="0"/>
              </a:rPr>
              <a:t>oleaje</a:t>
            </a:r>
            <a:endParaRPr lang="it-IT" sz="2800" dirty="0">
              <a:latin typeface="Candara" panose="020E050203030302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065034" y="374732"/>
            <a:ext cx="49601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err="1">
                <a:latin typeface="Candara" panose="020E0502030303020204" pitchFamily="34" charset="0"/>
              </a:rPr>
              <a:t>Leaw</a:t>
            </a:r>
            <a:r>
              <a:rPr lang="it-IT" sz="3200" dirty="0">
                <a:latin typeface="Candara" panose="020E0502030303020204" pitchFamily="34" charset="0"/>
              </a:rPr>
              <a:t> </a:t>
            </a:r>
            <a:r>
              <a:rPr lang="it-IT" sz="3200" dirty="0" err="1">
                <a:latin typeface="Candara" panose="020E0502030303020204" pitchFamily="34" charset="0"/>
              </a:rPr>
              <a:t>arang</a:t>
            </a:r>
            <a:r>
              <a:rPr lang="it-IT" sz="3200" dirty="0">
                <a:latin typeface="Candara" panose="020E0502030303020204" pitchFamily="34" charset="0"/>
              </a:rPr>
              <a:t> </a:t>
            </a:r>
            <a:r>
              <a:rPr lang="it-IT" sz="3200" dirty="0" err="1">
                <a:latin typeface="Candara" panose="020E0502030303020204" pitchFamily="34" charset="0"/>
              </a:rPr>
              <a:t>nadam</a:t>
            </a:r>
            <a:r>
              <a:rPr lang="it-IT" sz="3200" dirty="0">
                <a:latin typeface="Candara" panose="020E0502030303020204" pitchFamily="34" charset="0"/>
              </a:rPr>
              <a:t> </a:t>
            </a:r>
            <a:r>
              <a:rPr lang="it-IT" sz="3200" dirty="0" err="1">
                <a:latin typeface="Candara" panose="020E0502030303020204" pitchFamily="34" charset="0"/>
              </a:rPr>
              <a:t>ndek</a:t>
            </a:r>
            <a:endParaRPr lang="it-IT" sz="3200" dirty="0">
              <a:latin typeface="Candara" panose="020E0502030303020204" pitchFamily="34" charset="0"/>
            </a:endParaRPr>
          </a:p>
          <a:p>
            <a:pPr algn="ctr"/>
            <a:r>
              <a:rPr lang="it-IT" sz="2800" dirty="0">
                <a:latin typeface="Candara" panose="020E0502030303020204" pitchFamily="34" charset="0"/>
              </a:rPr>
              <a:t>Lo </a:t>
            </a:r>
            <a:r>
              <a:rPr lang="it-IT" sz="2800" dirty="0" err="1">
                <a:latin typeface="Candara" panose="020E0502030303020204" pitchFamily="34" charset="0"/>
              </a:rPr>
              <a:t>que</a:t>
            </a:r>
            <a:r>
              <a:rPr lang="it-IT" sz="2800" dirty="0">
                <a:latin typeface="Candara" panose="020E0502030303020204" pitchFamily="34" charset="0"/>
              </a:rPr>
              <a:t> </a:t>
            </a:r>
            <a:r>
              <a:rPr lang="it-IT" sz="2800" dirty="0" err="1">
                <a:latin typeface="Candara" panose="020E0502030303020204" pitchFamily="34" charset="0"/>
              </a:rPr>
              <a:t>hace</a:t>
            </a:r>
            <a:r>
              <a:rPr lang="it-IT" sz="2800" dirty="0">
                <a:latin typeface="Candara" panose="020E0502030303020204" pitchFamily="34" charset="0"/>
              </a:rPr>
              <a:t> la mar grande</a:t>
            </a:r>
          </a:p>
        </p:txBody>
      </p:sp>
    </p:spTree>
    <p:extLst>
      <p:ext uri="{BB962C8B-B14F-4D97-AF65-F5344CB8AC3E}">
        <p14:creationId xmlns:p14="http://schemas.microsoft.com/office/powerpoint/2010/main" val="280824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66" y="0"/>
            <a:ext cx="10287000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59492" y="4622526"/>
            <a:ext cx="3960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Candara" panose="020E0502030303020204" pitchFamily="34" charset="0"/>
              </a:rPr>
              <a:t>mal </a:t>
            </a:r>
            <a:r>
              <a:rPr lang="it-IT" sz="2400" dirty="0" err="1">
                <a:latin typeface="Candara" panose="020E0502030303020204" pitchFamily="34" charset="0"/>
              </a:rPr>
              <a:t>wiiüd</a:t>
            </a:r>
            <a:endParaRPr lang="it-IT" sz="2400" dirty="0">
              <a:latin typeface="Candara" panose="020E0502030303020204" pitchFamily="34" charset="0"/>
            </a:endParaRPr>
          </a:p>
          <a:p>
            <a:pPr algn="ctr"/>
            <a:r>
              <a:rPr lang="it-IT" sz="2400" dirty="0" err="1">
                <a:latin typeface="Candara" panose="020E0502030303020204" pitchFamily="34" charset="0"/>
              </a:rPr>
              <a:t>cabeza</a:t>
            </a:r>
            <a:r>
              <a:rPr lang="it-IT" sz="2400" dirty="0">
                <a:latin typeface="Candara" panose="020E0502030303020204" pitchFamily="34" charset="0"/>
              </a:rPr>
              <a:t> del </a:t>
            </a:r>
            <a:r>
              <a:rPr lang="it-IT" sz="2400" dirty="0" err="1">
                <a:latin typeface="Candara" panose="020E0502030303020204" pitchFamily="34" charset="0"/>
              </a:rPr>
              <a:t>arenal</a:t>
            </a:r>
            <a:endParaRPr lang="it-IT" sz="24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579" y="2495689"/>
            <a:ext cx="5102150" cy="4362311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392" y="131618"/>
            <a:ext cx="4416725" cy="2944483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0121661" y="2429770"/>
            <a:ext cx="1708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akwiür</a:t>
            </a:r>
            <a:r>
              <a:rPr lang="it-IT" dirty="0"/>
              <a:t> </a:t>
            </a:r>
            <a:r>
              <a:rPr lang="it-IT" dirty="0" err="1"/>
              <a:t>yow</a:t>
            </a:r>
            <a:endParaRPr lang="it-IT" dirty="0"/>
          </a:p>
          <a:p>
            <a:pPr algn="ctr"/>
            <a:r>
              <a:rPr lang="it-IT" dirty="0"/>
              <a:t>corre l’acqua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4" y="131617"/>
            <a:ext cx="6838213" cy="2944483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1953884" y="3600795"/>
            <a:ext cx="3960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err="1">
                <a:latin typeface="Candara" panose="020E0502030303020204" pitchFamily="34" charset="0"/>
              </a:rPr>
              <a:t>Mitiiüd</a:t>
            </a:r>
            <a:r>
              <a:rPr lang="it-IT" sz="3200" dirty="0">
                <a:latin typeface="Candara" panose="020E0502030303020204" pitchFamily="34" charset="0"/>
              </a:rPr>
              <a:t> </a:t>
            </a:r>
            <a:r>
              <a:rPr lang="it-IT" sz="3200" dirty="0" err="1">
                <a:latin typeface="Candara" panose="020E0502030303020204" pitchFamily="34" charset="0"/>
              </a:rPr>
              <a:t>yow</a:t>
            </a:r>
            <a:endParaRPr lang="it-IT" sz="3200" dirty="0">
              <a:latin typeface="Candara" panose="020E0502030303020204" pitchFamily="34" charset="0"/>
            </a:endParaRPr>
          </a:p>
          <a:p>
            <a:pPr algn="ctr"/>
            <a:r>
              <a:rPr lang="it-IT" sz="2800" dirty="0" err="1">
                <a:latin typeface="Candara" panose="020E0502030303020204" pitchFamily="34" charset="0"/>
              </a:rPr>
              <a:t>El</a:t>
            </a:r>
            <a:r>
              <a:rPr lang="it-IT" sz="2800" dirty="0">
                <a:latin typeface="Candara" panose="020E0502030303020204" pitchFamily="34" charset="0"/>
              </a:rPr>
              <a:t> camino del </a:t>
            </a:r>
            <a:r>
              <a:rPr lang="it-IT" sz="2800" dirty="0" err="1">
                <a:latin typeface="Candara" panose="020E0502030303020204" pitchFamily="34" charset="0"/>
              </a:rPr>
              <a:t>agua</a:t>
            </a:r>
            <a:endParaRPr lang="it-IT" sz="28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00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03"/>
          <a:stretch/>
        </p:blipFill>
        <p:spPr>
          <a:xfrm>
            <a:off x="582614" y="3510949"/>
            <a:ext cx="5326479" cy="327965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5" y="127691"/>
            <a:ext cx="5090251" cy="331424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608" y="1784815"/>
            <a:ext cx="5816229" cy="3899433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5658928" y="5753257"/>
            <a:ext cx="68148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 err="1">
                <a:latin typeface="Candara" panose="020E0502030303020204" pitchFamily="34" charset="0"/>
              </a:rPr>
              <a:t>ajüy</a:t>
            </a:r>
            <a:r>
              <a:rPr lang="it-IT" sz="2200" dirty="0">
                <a:latin typeface="Candara" panose="020E0502030303020204" pitchFamily="34" charset="0"/>
              </a:rPr>
              <a:t> </a:t>
            </a:r>
            <a:r>
              <a:rPr lang="it-IT" sz="2200" dirty="0" err="1">
                <a:latin typeface="Candara" panose="020E0502030303020204" pitchFamily="34" charset="0"/>
              </a:rPr>
              <a:t>wiiüd</a:t>
            </a:r>
            <a:r>
              <a:rPr lang="it-IT" sz="2200" dirty="0">
                <a:latin typeface="Candara" panose="020E0502030303020204" pitchFamily="34" charset="0"/>
              </a:rPr>
              <a:t>, </a:t>
            </a:r>
            <a:r>
              <a:rPr lang="it-IT" sz="2200" dirty="0" err="1">
                <a:latin typeface="Candara" panose="020E0502030303020204" pitchFamily="34" charset="0"/>
              </a:rPr>
              <a:t>ajüich</a:t>
            </a:r>
            <a:r>
              <a:rPr lang="it-IT" sz="2200" dirty="0">
                <a:latin typeface="Candara" panose="020E0502030303020204" pitchFamily="34" charset="0"/>
              </a:rPr>
              <a:t> </a:t>
            </a:r>
            <a:r>
              <a:rPr lang="it-IT" sz="2200" dirty="0" err="1">
                <a:latin typeface="Candara" panose="020E0502030303020204" pitchFamily="34" charset="0"/>
              </a:rPr>
              <a:t>nej</a:t>
            </a:r>
            <a:r>
              <a:rPr lang="it-IT" sz="2200" dirty="0">
                <a:latin typeface="Candara" panose="020E0502030303020204" pitchFamily="34" charset="0"/>
              </a:rPr>
              <a:t> </a:t>
            </a:r>
            <a:r>
              <a:rPr lang="it-IT" sz="2200" dirty="0" err="1">
                <a:latin typeface="Candara" panose="020E0502030303020204" pitchFamily="34" charset="0"/>
              </a:rPr>
              <a:t>teat</a:t>
            </a:r>
            <a:r>
              <a:rPr lang="it-IT" sz="2200" dirty="0">
                <a:latin typeface="Candara" panose="020E0502030303020204" pitchFamily="34" charset="0"/>
              </a:rPr>
              <a:t> </a:t>
            </a:r>
            <a:r>
              <a:rPr lang="it-IT" sz="2200" dirty="0" err="1">
                <a:latin typeface="Candara" panose="020E0502030303020204" pitchFamily="34" charset="0"/>
              </a:rPr>
              <a:t>iünd</a:t>
            </a:r>
            <a:endParaRPr lang="it-IT" sz="2200" dirty="0">
              <a:latin typeface="Candara" panose="020E0502030303020204" pitchFamily="34" charset="0"/>
            </a:endParaRPr>
          </a:p>
          <a:p>
            <a:pPr algn="ctr"/>
            <a:r>
              <a:rPr lang="it-IT" sz="2200" dirty="0" err="1">
                <a:latin typeface="Candara" panose="020E0502030303020204" pitchFamily="34" charset="0"/>
              </a:rPr>
              <a:t>camina</a:t>
            </a:r>
            <a:r>
              <a:rPr lang="it-IT" sz="2200" dirty="0">
                <a:latin typeface="Candara" panose="020E0502030303020204" pitchFamily="34" charset="0"/>
              </a:rPr>
              <a:t> la duna, la </a:t>
            </a:r>
            <a:r>
              <a:rPr lang="it-IT" sz="2200" dirty="0" err="1">
                <a:latin typeface="Candara" panose="020E0502030303020204" pitchFamily="34" charset="0"/>
              </a:rPr>
              <a:t>empuja</a:t>
            </a:r>
            <a:r>
              <a:rPr lang="it-IT" sz="2200" dirty="0">
                <a:latin typeface="Candara" panose="020E0502030303020204" pitchFamily="34" charset="0"/>
              </a:rPr>
              <a:t> </a:t>
            </a:r>
            <a:r>
              <a:rPr lang="it-IT" sz="2200" dirty="0" err="1">
                <a:latin typeface="Candara" panose="020E0502030303020204" pitchFamily="34" charset="0"/>
              </a:rPr>
              <a:t>el</a:t>
            </a:r>
            <a:r>
              <a:rPr lang="it-IT" sz="2200" dirty="0">
                <a:latin typeface="Candara" panose="020E0502030303020204" pitchFamily="34" charset="0"/>
              </a:rPr>
              <a:t> </a:t>
            </a:r>
            <a:r>
              <a:rPr lang="it-IT" sz="2200" dirty="0" err="1">
                <a:latin typeface="Candara" panose="020E0502030303020204" pitchFamily="34" charset="0"/>
              </a:rPr>
              <a:t>señor</a:t>
            </a:r>
            <a:r>
              <a:rPr lang="it-IT" sz="2200" dirty="0">
                <a:latin typeface="Candara" panose="020E0502030303020204" pitchFamily="34" charset="0"/>
              </a:rPr>
              <a:t> </a:t>
            </a:r>
            <a:r>
              <a:rPr lang="it-IT" sz="2200" dirty="0" err="1">
                <a:latin typeface="Candara" panose="020E0502030303020204" pitchFamily="34" charset="0"/>
              </a:rPr>
              <a:t>viente</a:t>
            </a:r>
            <a:r>
              <a:rPr lang="it-IT" sz="2200" dirty="0">
                <a:latin typeface="Candara" panose="020E0502030303020204" pitchFamily="34" charset="0"/>
              </a:rPr>
              <a:t> del </a:t>
            </a:r>
            <a:r>
              <a:rPr lang="it-IT" sz="2200" dirty="0" err="1">
                <a:latin typeface="Candara" panose="020E0502030303020204" pitchFamily="34" charset="0"/>
              </a:rPr>
              <a:t>norte</a:t>
            </a:r>
            <a:endParaRPr lang="it-IT" sz="2200" dirty="0">
              <a:latin typeface="Candara" panose="020E0502030303020204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538159" y="400195"/>
            <a:ext cx="60384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err="1">
                <a:latin typeface="Candara" panose="020E0502030303020204" pitchFamily="34" charset="0"/>
              </a:rPr>
              <a:t>Leaw</a:t>
            </a:r>
            <a:r>
              <a:rPr lang="it-IT" sz="3200" dirty="0">
                <a:latin typeface="Candara" panose="020E0502030303020204" pitchFamily="34" charset="0"/>
              </a:rPr>
              <a:t> </a:t>
            </a:r>
            <a:r>
              <a:rPr lang="it-IT" sz="3200" dirty="0" err="1">
                <a:latin typeface="Candara" panose="020E0502030303020204" pitchFamily="34" charset="0"/>
              </a:rPr>
              <a:t>arang</a:t>
            </a:r>
            <a:r>
              <a:rPr lang="it-IT" sz="3200" dirty="0">
                <a:latin typeface="Candara" panose="020E0502030303020204" pitchFamily="34" charset="0"/>
              </a:rPr>
              <a:t> </a:t>
            </a:r>
            <a:r>
              <a:rPr lang="it-IT" sz="3200" dirty="0" err="1">
                <a:latin typeface="Candara" panose="020E0502030303020204" pitchFamily="34" charset="0"/>
              </a:rPr>
              <a:t>teat</a:t>
            </a:r>
            <a:r>
              <a:rPr lang="it-IT" sz="3200" dirty="0">
                <a:latin typeface="Candara" panose="020E0502030303020204" pitchFamily="34" charset="0"/>
              </a:rPr>
              <a:t> </a:t>
            </a:r>
            <a:r>
              <a:rPr lang="it-IT" sz="3200" dirty="0" err="1">
                <a:latin typeface="Candara" panose="020E0502030303020204" pitchFamily="34" charset="0"/>
              </a:rPr>
              <a:t>iünd</a:t>
            </a:r>
            <a:endParaRPr lang="it-IT" sz="3200" dirty="0">
              <a:latin typeface="Candara" panose="020E0502030303020204" pitchFamily="34" charset="0"/>
            </a:endParaRPr>
          </a:p>
          <a:p>
            <a:pPr algn="ctr"/>
            <a:r>
              <a:rPr lang="it-IT" sz="2800" dirty="0">
                <a:latin typeface="Candara" panose="020E0502030303020204" pitchFamily="34" charset="0"/>
              </a:rPr>
              <a:t>Lo </a:t>
            </a:r>
            <a:r>
              <a:rPr lang="it-IT" sz="2800" dirty="0" err="1">
                <a:latin typeface="Candara" panose="020E0502030303020204" pitchFamily="34" charset="0"/>
              </a:rPr>
              <a:t>que</a:t>
            </a:r>
            <a:r>
              <a:rPr lang="it-IT" sz="2800" dirty="0">
                <a:latin typeface="Candara" panose="020E0502030303020204" pitchFamily="34" charset="0"/>
              </a:rPr>
              <a:t> </a:t>
            </a:r>
            <a:r>
              <a:rPr lang="it-IT" sz="2800" dirty="0" err="1">
                <a:latin typeface="Candara" panose="020E0502030303020204" pitchFamily="34" charset="0"/>
              </a:rPr>
              <a:t>hace</a:t>
            </a:r>
            <a:r>
              <a:rPr lang="it-IT" sz="2800" dirty="0">
                <a:latin typeface="Candara" panose="020E0502030303020204" pitchFamily="34" charset="0"/>
              </a:rPr>
              <a:t> </a:t>
            </a:r>
            <a:r>
              <a:rPr lang="it-IT" sz="2800" dirty="0" err="1">
                <a:latin typeface="Candara" panose="020E0502030303020204" pitchFamily="34" charset="0"/>
              </a:rPr>
              <a:t>el</a:t>
            </a:r>
            <a:r>
              <a:rPr lang="it-IT" sz="2800" dirty="0">
                <a:latin typeface="Candara" panose="020E0502030303020204" pitchFamily="34" charset="0"/>
              </a:rPr>
              <a:t> </a:t>
            </a:r>
            <a:r>
              <a:rPr lang="it-IT" sz="2800" dirty="0" err="1">
                <a:latin typeface="Candara" panose="020E0502030303020204" pitchFamily="34" charset="0"/>
              </a:rPr>
              <a:t>señor</a:t>
            </a:r>
            <a:r>
              <a:rPr lang="it-IT" sz="2800" dirty="0">
                <a:latin typeface="Candara" panose="020E0502030303020204" pitchFamily="34" charset="0"/>
              </a:rPr>
              <a:t> </a:t>
            </a:r>
            <a:r>
              <a:rPr lang="it-IT" sz="2800" dirty="0" err="1">
                <a:latin typeface="Candara" panose="020E0502030303020204" pitchFamily="34" charset="0"/>
              </a:rPr>
              <a:t>viento</a:t>
            </a:r>
            <a:r>
              <a:rPr lang="it-IT" sz="2800" dirty="0">
                <a:latin typeface="Candara" panose="020E0502030303020204" pitchFamily="34" charset="0"/>
              </a:rPr>
              <a:t> del </a:t>
            </a:r>
            <a:r>
              <a:rPr lang="it-IT" sz="2800" dirty="0" err="1">
                <a:latin typeface="Candara" panose="020E0502030303020204" pitchFamily="34" charset="0"/>
              </a:rPr>
              <a:t>norte</a:t>
            </a:r>
            <a:endParaRPr lang="it-IT" sz="28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4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914" y="4047862"/>
            <a:ext cx="9027233" cy="274755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398" y="365747"/>
            <a:ext cx="5198163" cy="275165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8" t="2858" r="15797" b="46012"/>
          <a:stretch/>
        </p:blipFill>
        <p:spPr>
          <a:xfrm>
            <a:off x="7556741" y="2154090"/>
            <a:ext cx="4394848" cy="2399169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0" y="86263"/>
            <a:ext cx="5649809" cy="4609332"/>
          </a:xfrm>
          <a:prstGeom prst="rect">
            <a:avLst/>
          </a:prstGeom>
        </p:spPr>
      </p:pic>
      <p:cxnSp>
        <p:nvCxnSpPr>
          <p:cNvPr id="5" name="Connettore 2 4"/>
          <p:cNvCxnSpPr/>
          <p:nvPr/>
        </p:nvCxnSpPr>
        <p:spPr>
          <a:xfrm>
            <a:off x="8652024" y="2947621"/>
            <a:ext cx="324000" cy="10524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>
            <a:off x="11371906" y="2669033"/>
            <a:ext cx="324000" cy="10524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8569779" y="172862"/>
            <a:ext cx="3960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err="1">
                <a:latin typeface="Candara" panose="020E0502030303020204" pitchFamily="34" charset="0"/>
              </a:rPr>
              <a:t>Mitiiüd</a:t>
            </a:r>
            <a:r>
              <a:rPr lang="it-IT" sz="3200" dirty="0">
                <a:latin typeface="Candara" panose="020E0502030303020204" pitchFamily="34" charset="0"/>
              </a:rPr>
              <a:t> </a:t>
            </a:r>
            <a:r>
              <a:rPr lang="it-IT" sz="3200" dirty="0" err="1">
                <a:latin typeface="Candara" panose="020E0502030303020204" pitchFamily="34" charset="0"/>
              </a:rPr>
              <a:t>wiiüd</a:t>
            </a:r>
            <a:endParaRPr lang="it-IT" sz="3200" dirty="0">
              <a:latin typeface="Candara" panose="020E0502030303020204" pitchFamily="34" charset="0"/>
            </a:endParaRPr>
          </a:p>
          <a:p>
            <a:r>
              <a:rPr lang="it-IT" sz="2800" dirty="0" err="1">
                <a:latin typeface="Candara" panose="020E0502030303020204" pitchFamily="34" charset="0"/>
              </a:rPr>
              <a:t>El</a:t>
            </a:r>
            <a:r>
              <a:rPr lang="it-IT" sz="2800" dirty="0">
                <a:latin typeface="Candara" panose="020E0502030303020204" pitchFamily="34" charset="0"/>
              </a:rPr>
              <a:t> camino de </a:t>
            </a:r>
            <a:r>
              <a:rPr lang="it-IT" sz="2800" dirty="0" err="1">
                <a:latin typeface="Candara" panose="020E0502030303020204" pitchFamily="34" charset="0"/>
              </a:rPr>
              <a:t>las</a:t>
            </a:r>
            <a:r>
              <a:rPr lang="it-IT" sz="2800" dirty="0">
                <a:latin typeface="Candara" panose="020E0502030303020204" pitchFamily="34" charset="0"/>
              </a:rPr>
              <a:t> </a:t>
            </a:r>
            <a:r>
              <a:rPr lang="it-IT" sz="2800" dirty="0" err="1">
                <a:latin typeface="Candara" panose="020E0502030303020204" pitchFamily="34" charset="0"/>
              </a:rPr>
              <a:t>dunas</a:t>
            </a:r>
            <a:endParaRPr lang="it-IT" sz="2800" dirty="0">
              <a:latin typeface="Candara" panose="020E050203030302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8108054" y="3646100"/>
            <a:ext cx="3082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>
                <a:latin typeface="Candara" panose="020E0502030303020204" pitchFamily="34" charset="0"/>
              </a:rPr>
              <a:t>mal </a:t>
            </a:r>
            <a:r>
              <a:rPr lang="it-IT" sz="2000" i="1" dirty="0" err="1">
                <a:latin typeface="Candara" panose="020E0502030303020204" pitchFamily="34" charset="0"/>
              </a:rPr>
              <a:t>iüt</a:t>
            </a:r>
            <a:endParaRPr lang="it-IT" sz="2000" i="1" dirty="0">
              <a:latin typeface="Candara" panose="020E0502030303020204" pitchFamily="34" charset="0"/>
            </a:endParaRPr>
          </a:p>
          <a:p>
            <a:pPr algn="ctr"/>
            <a:r>
              <a:rPr lang="it-IT" sz="2000" dirty="0" err="1">
                <a:latin typeface="Candara" panose="020E0502030303020204" pitchFamily="34" charset="0"/>
              </a:rPr>
              <a:t>las</a:t>
            </a:r>
            <a:r>
              <a:rPr lang="it-IT" sz="2000" dirty="0">
                <a:latin typeface="Candara" panose="020E0502030303020204" pitchFamily="34" charset="0"/>
              </a:rPr>
              <a:t> </a:t>
            </a:r>
            <a:r>
              <a:rPr lang="it-IT" sz="2000" dirty="0" err="1">
                <a:latin typeface="Candara" panose="020E0502030303020204" pitchFamily="34" charset="0"/>
              </a:rPr>
              <a:t>cabezas</a:t>
            </a:r>
            <a:r>
              <a:rPr lang="it-IT" sz="2000" dirty="0">
                <a:latin typeface="Candara" panose="020E0502030303020204" pitchFamily="34" charset="0"/>
              </a:rPr>
              <a:t> del terreno</a:t>
            </a:r>
          </a:p>
        </p:txBody>
      </p:sp>
    </p:spTree>
    <p:extLst>
      <p:ext uri="{BB962C8B-B14F-4D97-AF65-F5344CB8AC3E}">
        <p14:creationId xmlns:p14="http://schemas.microsoft.com/office/powerpoint/2010/main" val="148110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Compatto</Template>
  <TotalTime>2636</TotalTime>
  <Words>424</Words>
  <Application>Microsoft Office PowerPoint</Application>
  <PresentationFormat>Panorámica</PresentationFormat>
  <Paragraphs>88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2" baseType="lpstr">
      <vt:lpstr>AR JULIAN</vt:lpstr>
      <vt:lpstr>Arial</vt:lpstr>
      <vt:lpstr>Candara</vt:lpstr>
      <vt:lpstr>Gill Sans MT</vt:lpstr>
      <vt:lpstr>Parcel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708893</dc:creator>
  <cp:lastModifiedBy>Usuario </cp:lastModifiedBy>
  <cp:revision>222</cp:revision>
  <dcterms:created xsi:type="dcterms:W3CDTF">2019-11-05T07:56:29Z</dcterms:created>
  <dcterms:modified xsi:type="dcterms:W3CDTF">2020-02-25T04:04:36Z</dcterms:modified>
</cp:coreProperties>
</file>