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6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8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9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5" r:id="rId4"/>
    <p:sldMasterId id="2147483744" r:id="rId5"/>
    <p:sldMasterId id="2147483769" r:id="rId6"/>
    <p:sldMasterId id="2147483782" r:id="rId7"/>
    <p:sldMasterId id="2147483823" r:id="rId8"/>
    <p:sldMasterId id="2147483923" r:id="rId9"/>
    <p:sldMasterId id="2147483947" r:id="rId10"/>
    <p:sldMasterId id="2147483964" r:id="rId11"/>
  </p:sldMasterIdLst>
  <p:notesMasterIdLst>
    <p:notesMasterId r:id="rId54"/>
  </p:notesMasterIdLst>
  <p:sldIdLst>
    <p:sldId id="258" r:id="rId12"/>
    <p:sldId id="259" r:id="rId13"/>
    <p:sldId id="313" r:id="rId14"/>
    <p:sldId id="314" r:id="rId15"/>
    <p:sldId id="367" r:id="rId16"/>
    <p:sldId id="389" r:id="rId17"/>
    <p:sldId id="388" r:id="rId18"/>
    <p:sldId id="390" r:id="rId19"/>
    <p:sldId id="361" r:id="rId20"/>
    <p:sldId id="368" r:id="rId21"/>
    <p:sldId id="371" r:id="rId22"/>
    <p:sldId id="372" r:id="rId23"/>
    <p:sldId id="374" r:id="rId24"/>
    <p:sldId id="375" r:id="rId25"/>
    <p:sldId id="383" r:id="rId26"/>
    <p:sldId id="384" r:id="rId27"/>
    <p:sldId id="269" r:id="rId28"/>
    <p:sldId id="362" r:id="rId29"/>
    <p:sldId id="392" r:id="rId30"/>
    <p:sldId id="393" r:id="rId31"/>
    <p:sldId id="394" r:id="rId32"/>
    <p:sldId id="395" r:id="rId33"/>
    <p:sldId id="385" r:id="rId34"/>
    <p:sldId id="405" r:id="rId35"/>
    <p:sldId id="396" r:id="rId36"/>
    <p:sldId id="397" r:id="rId37"/>
    <p:sldId id="398" r:id="rId38"/>
    <p:sldId id="399" r:id="rId39"/>
    <p:sldId id="400" r:id="rId40"/>
    <p:sldId id="401" r:id="rId41"/>
    <p:sldId id="404" r:id="rId42"/>
    <p:sldId id="402" r:id="rId43"/>
    <p:sldId id="403" r:id="rId44"/>
    <p:sldId id="345" r:id="rId45"/>
    <p:sldId id="358" r:id="rId46"/>
    <p:sldId id="359" r:id="rId47"/>
    <p:sldId id="298" r:id="rId48"/>
    <p:sldId id="299" r:id="rId49"/>
    <p:sldId id="300" r:id="rId50"/>
    <p:sldId id="308" r:id="rId51"/>
    <p:sldId id="267" r:id="rId52"/>
    <p:sldId id="268" r:id="rId53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FF9999"/>
    <a:srgbClr val="FFCCFF"/>
    <a:srgbClr val="FF9933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2E4EF-1FFA-4AD0-ADEA-55D483464E36}" type="datetimeFigureOut">
              <a:rPr lang="es-CO" smtClean="0"/>
              <a:t>25/02/2020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6244E-71CE-4E40-867E-064BB57EB2F6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4688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6244E-71CE-4E40-867E-064BB57EB2F6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9750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1.xml"/><Relationship Id="rId1" Type="http://schemas.openxmlformats.org/officeDocument/2006/relationships/themeOverride" Target="../theme/themeOverride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D4B5B8-AA0B-4D11-9FA2-4DF53A08C400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831DB-0D82-43C2-A615-E8608D159CDB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3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4A4EC-3EEE-49CB-9C1E-0F0A8C3DE313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278DC-E147-4823-BAA6-C41C2D98F657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514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Haga clic para modificar el estilo de título del patrón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Haga clic para modificar el estilo de texto del patrón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3530082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Haga clic para modificar el estilo de texto del patrón</a:t>
            </a:r>
          </a:p>
          <a:p>
            <a:pPr lvl="1">
              <a:defRPr sz="1800"/>
            </a:pPr>
            <a:r>
              <a:rPr sz="2800"/>
              <a:t>Segundo nivel</a:t>
            </a:r>
          </a:p>
          <a:p>
            <a:pPr lvl="2">
              <a:defRPr sz="1800"/>
            </a:pPr>
            <a:r>
              <a:rPr sz="2800"/>
              <a:t>Tercer nivel</a:t>
            </a:r>
          </a:p>
          <a:p>
            <a:pPr lvl="3">
              <a:defRPr sz="1800"/>
            </a:pPr>
            <a:r>
              <a:rPr sz="2800"/>
              <a:t>Cuarto nivel</a:t>
            </a:r>
          </a:p>
          <a:p>
            <a:pPr lvl="4">
              <a:defRPr sz="1800"/>
            </a:pPr>
            <a:r>
              <a:rPr sz="2800"/>
              <a:t>Quinto nivel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791557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Haga clic para modificar el estilo de texto del patrón</a:t>
            </a:r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401499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6258168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962566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6695740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Haga clic para modificar el estilo de texto del patrón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753382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1820999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459993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Haga clic para modificar el estilo de subtítulo del patrón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927360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07241-FB75-41D9-810F-8C2B9520439C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CE5F1-B290-48FF-9F17-0FFF303A0EA7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20648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 cap="all"/>
            </a:lvl1pPr>
          </a:lstStyle>
          <a:p>
            <a:pPr lvl="0">
              <a:defRPr sz="1800" b="0" cap="none"/>
            </a:pPr>
            <a:r>
              <a:rPr sz="4000" b="1" cap="all"/>
              <a:t>Haga clic para modificar el estilo de título del patrón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88888"/>
                </a:solidFill>
              </a:rPr>
              <a:t>Haga clic para modificar el estilo de texto del patrón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0491374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64" name="Shape 6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 lvl="0">
              <a:defRPr sz="1800"/>
            </a:pPr>
            <a:r>
              <a:rPr sz="2800"/>
              <a:t>Haga clic para modificar el estilo de texto del patrón</a:t>
            </a:r>
          </a:p>
          <a:p>
            <a:pPr lvl="1">
              <a:defRPr sz="1800"/>
            </a:pPr>
            <a:r>
              <a:rPr sz="2800"/>
              <a:t>Segundo nivel</a:t>
            </a:r>
          </a:p>
          <a:p>
            <a:pPr lvl="2">
              <a:defRPr sz="1800"/>
            </a:pPr>
            <a:r>
              <a:rPr sz="2800"/>
              <a:t>Tercer nivel</a:t>
            </a:r>
          </a:p>
          <a:p>
            <a:pPr lvl="3">
              <a:defRPr sz="1800"/>
            </a:pPr>
            <a:r>
              <a:rPr sz="2800"/>
              <a:t>Cuarto nivel</a:t>
            </a:r>
          </a:p>
          <a:p>
            <a:pPr lvl="4">
              <a:defRPr sz="1800"/>
            </a:pPr>
            <a:r>
              <a:rPr sz="2800"/>
              <a:t>Quinto nivel</a:t>
            </a:r>
          </a:p>
        </p:txBody>
      </p:sp>
      <p:sp>
        <p:nvSpPr>
          <p:cNvPr id="65" name="Shape 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22986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Haga clic para modificar el estilo de texto del patrón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60314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72" name="Shape 7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31438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5483207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77" name="Shape 77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738700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/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81" name="Shape 81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 lvl="0">
              <a:defRPr sz="1800"/>
            </a:pPr>
            <a:r>
              <a:rPr sz="1400"/>
              <a:t>Haga clic para modificar el estilo de texto del patrón</a:t>
            </a:r>
          </a:p>
        </p:txBody>
      </p:sp>
      <p:sp>
        <p:nvSpPr>
          <p:cNvPr id="82" name="Shape 8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4256032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8633165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>
            <a:noAutofit/>
          </a:bodyPr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1275440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2"/>
          <p:cNvGrpSpPr/>
          <p:nvPr/>
        </p:nvGrpSpPr>
        <p:grpSpPr>
          <a:xfrm>
            <a:off x="-8467" y="-8468"/>
            <a:ext cx="9169806" cy="6874935"/>
            <a:chOff x="0" y="0"/>
            <a:chExt cx="9169804" cy="6874934"/>
          </a:xfrm>
        </p:grpSpPr>
        <p:sp>
          <p:nvSpPr>
            <p:cNvPr id="92" name="Shape 92"/>
            <p:cNvSpPr/>
            <p:nvPr/>
          </p:nvSpPr>
          <p:spPr>
            <a:xfrm flipV="1">
              <a:off x="5139295" y="4184073"/>
              <a:ext cx="4022477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93" name="Shape 93"/>
            <p:cNvSpPr/>
            <p:nvPr/>
          </p:nvSpPr>
          <p:spPr>
            <a:xfrm>
              <a:off x="7051172" y="8468"/>
              <a:ext cx="1219201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6900361" y="8469"/>
              <a:ext cx="2269444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7213624" y="1"/>
              <a:ext cx="1948148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6646361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7018894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8304241" y="1"/>
              <a:ext cx="85753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8085696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8068762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-1" y="0"/>
              <a:ext cx="863601" cy="5698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2"/>
                  </a:moveTo>
                  <a:lnTo>
                    <a:pt x="21600" y="0"/>
                  </a:lnTo>
                  <a:lnTo>
                    <a:pt x="21600" y="64"/>
                  </a:lnTo>
                  <a:lnTo>
                    <a:pt x="0" y="2160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03" name="Shape 103"/>
          <p:cNvSpPr>
            <a:spLocks noGrp="1"/>
          </p:cNvSpPr>
          <p:nvPr>
            <p:ph type="title"/>
          </p:nvPr>
        </p:nvSpPr>
        <p:spPr>
          <a:xfrm>
            <a:off x="1130595" y="2404534"/>
            <a:ext cx="5826720" cy="1646303"/>
          </a:xfrm>
          <a:prstGeom prst="rect">
            <a:avLst/>
          </a:prstGeom>
        </p:spPr>
        <p:txBody>
          <a:bodyPr anchor="b">
            <a:noAutofit/>
          </a:bodyPr>
          <a:lstStyle>
            <a:lvl1pPr algn="r" defTabSz="457200">
              <a:defRPr sz="54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5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104" name="Shape 104"/>
          <p:cNvSpPr>
            <a:spLocks noGrp="1"/>
          </p:cNvSpPr>
          <p:nvPr>
            <p:ph type="body" idx="1"/>
          </p:nvPr>
        </p:nvSpPr>
        <p:spPr>
          <a:xfrm>
            <a:off x="1130595" y="4050834"/>
            <a:ext cx="5826720" cy="1096900"/>
          </a:xfrm>
          <a:prstGeom prst="rect">
            <a:avLst/>
          </a:prstGeom>
        </p:spPr>
        <p:txBody>
          <a:bodyPr/>
          <a:lstStyle>
            <a:lvl1pPr marL="0" indent="0" algn="r" defTabSz="457200">
              <a:spcBef>
                <a:spcPts val="1000"/>
              </a:spcBef>
              <a:buSzTx/>
              <a:buFontTx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808080"/>
                </a:solidFill>
              </a:rPr>
              <a:t>Modifiez le style des sous-titres du masque</a:t>
            </a:r>
          </a:p>
        </p:txBody>
      </p:sp>
      <p:sp>
        <p:nvSpPr>
          <p:cNvPr id="105" name="Shape 105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97294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52A90-A2AE-4C8C-9123-0E5B798637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559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" name="Group 117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07" name="Shape 107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4" cy="1550991"/>
          </a:xfrm>
          <a:prstGeom prst="rect">
            <a:avLst/>
          </a:prstGeom>
        </p:spPr>
        <p:txBody>
          <a:bodyPr anchor="t"/>
          <a:lstStyle>
            <a:lvl1pPr algn="l" defTabSz="457200">
              <a:defRPr sz="36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119" name="Shape 119"/>
          <p:cNvSpPr>
            <a:spLocks noGrp="1"/>
          </p:cNvSpPr>
          <p:nvPr>
            <p:ph type="body" idx="1"/>
          </p:nvPr>
        </p:nvSpPr>
        <p:spPr>
          <a:xfrm>
            <a:off x="609598" y="2160590"/>
            <a:ext cx="6347716" cy="469741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Deuxième niveau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Troisième niveau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Quatrième niveau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Cinquième niveau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3814896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roup 132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22" name="Shape 122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2"/>
          </a:xfrm>
          <a:prstGeom prst="rect">
            <a:avLst/>
          </a:prstGeom>
        </p:spPr>
        <p:txBody>
          <a:bodyPr anchor="b"/>
          <a:lstStyle>
            <a:lvl1pPr algn="l" defTabSz="457200">
              <a:defRPr sz="40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134" name="Shape 134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1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808080"/>
                </a:solidFill>
              </a:rPr>
              <a:t>Modifiez les styles du texte du masque</a:t>
            </a:r>
          </a:p>
        </p:txBody>
      </p:sp>
      <p:sp>
        <p:nvSpPr>
          <p:cNvPr id="135" name="Shape 135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553806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" name="Group 147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37" name="Shape 137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48" name="Shape 148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5" cy="1550990"/>
          </a:xfrm>
          <a:prstGeom prst="rect">
            <a:avLst/>
          </a:prstGeom>
        </p:spPr>
        <p:txBody>
          <a:bodyPr anchor="t"/>
          <a:lstStyle>
            <a:lvl1pPr algn="l" defTabSz="457200">
              <a:defRPr sz="36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149" name="Shape 149"/>
          <p:cNvSpPr>
            <a:spLocks noGrp="1"/>
          </p:cNvSpPr>
          <p:nvPr>
            <p:ph type="body" idx="1"/>
          </p:nvPr>
        </p:nvSpPr>
        <p:spPr>
          <a:xfrm>
            <a:off x="609600" y="2160589"/>
            <a:ext cx="3088109" cy="4697411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Deuxième niveau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Troisième niveau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Quatrième niveau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Cinquième niveau</a:t>
            </a:r>
          </a:p>
        </p:txBody>
      </p:sp>
      <p:sp>
        <p:nvSpPr>
          <p:cNvPr id="150" name="Shape 150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465913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roup 162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52" name="Shape 152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4" cy="1436092"/>
          </a:xfrm>
          <a:prstGeom prst="rect">
            <a:avLst/>
          </a:prstGeom>
        </p:spPr>
        <p:txBody>
          <a:bodyPr anchor="t"/>
          <a:lstStyle>
            <a:lvl1pPr algn="l" defTabSz="457200">
              <a:defRPr sz="36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xfrm>
            <a:off x="609598" y="2045691"/>
            <a:ext cx="3090673" cy="69155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Modifiez les styles du texte du masque</a:t>
            </a:r>
          </a:p>
        </p:txBody>
      </p:sp>
      <p:sp>
        <p:nvSpPr>
          <p:cNvPr id="165" name="Shape 165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10580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177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67" name="Shape 167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6" cy="1320800"/>
          </a:xfrm>
          <a:prstGeom prst="rect">
            <a:avLst/>
          </a:prstGeom>
        </p:spPr>
        <p:txBody>
          <a:bodyPr anchor="t"/>
          <a:lstStyle>
            <a:lvl1pPr algn="l" defTabSz="457200">
              <a:defRPr sz="36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179" name="Shape 179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047543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1" name="Group 191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81" name="Shape 181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192" name="Shape 192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3333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roup 204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194" name="Shape 194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5" name="Shape 195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05" name="Shape 205"/>
          <p:cNvSpPr>
            <a:spLocks noGrp="1"/>
          </p:cNvSpPr>
          <p:nvPr>
            <p:ph type="title"/>
          </p:nvPr>
        </p:nvSpPr>
        <p:spPr>
          <a:xfrm>
            <a:off x="609598" y="0"/>
            <a:ext cx="2790183" cy="2777070"/>
          </a:xfrm>
          <a:prstGeom prst="rect">
            <a:avLst/>
          </a:prstGeom>
        </p:spPr>
        <p:txBody>
          <a:bodyPr anchor="b"/>
          <a:lstStyle>
            <a:lvl1pPr algn="l" defTabSz="457200">
              <a:defRPr sz="20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206" name="Shape 206"/>
          <p:cNvSpPr>
            <a:spLocks noGrp="1"/>
          </p:cNvSpPr>
          <p:nvPr>
            <p:ph type="body" idx="1"/>
          </p:nvPr>
        </p:nvSpPr>
        <p:spPr>
          <a:xfrm>
            <a:off x="3571275" y="514925"/>
            <a:ext cx="3386038" cy="6343075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Deuxième niveau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Troisième niveau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Quatrième niveau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Cinquième niveau</a:t>
            </a:r>
          </a:p>
        </p:txBody>
      </p:sp>
      <p:sp>
        <p:nvSpPr>
          <p:cNvPr id="207" name="Shape 207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8322484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9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209" name="Shape 209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12" name="Shape 212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3" name="Shape 213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20" name="Shape 220"/>
          <p:cNvSpPr>
            <a:spLocks noGrp="1"/>
          </p:cNvSpPr>
          <p:nvPr>
            <p:ph type="title"/>
          </p:nvPr>
        </p:nvSpPr>
        <p:spPr>
          <a:xfrm>
            <a:off x="609598" y="4800600"/>
            <a:ext cx="6347716" cy="566738"/>
          </a:xfrm>
          <a:prstGeom prst="rect">
            <a:avLst/>
          </a:prstGeom>
        </p:spPr>
        <p:txBody>
          <a:bodyPr anchor="b"/>
          <a:lstStyle>
            <a:lvl1pPr algn="l" defTabSz="457200">
              <a:defRPr sz="24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221" name="Shape 221"/>
          <p:cNvSpPr>
            <a:spLocks noGrp="1"/>
          </p:cNvSpPr>
          <p:nvPr>
            <p:ph type="body" idx="1"/>
          </p:nvPr>
        </p:nvSpPr>
        <p:spPr>
          <a:xfrm>
            <a:off x="609598" y="5367337"/>
            <a:ext cx="6347716" cy="674025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404040"/>
                </a:solidFill>
              </a:rPr>
              <a:t>Modifiez les styles du texte du masque</a:t>
            </a:r>
          </a:p>
        </p:txBody>
      </p:sp>
      <p:sp>
        <p:nvSpPr>
          <p:cNvPr id="222" name="Shape 222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467376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roup 234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224" name="Shape 224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35" name="Shape 235"/>
          <p:cNvSpPr>
            <a:spLocks noGrp="1"/>
          </p:cNvSpPr>
          <p:nvPr>
            <p:ph type="title"/>
          </p:nvPr>
        </p:nvSpPr>
        <p:spPr>
          <a:xfrm>
            <a:off x="609600" y="414184"/>
            <a:ext cx="6347715" cy="3794432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236" name="Shape 236"/>
          <p:cNvSpPr>
            <a:spLocks noGrp="1"/>
          </p:cNvSpPr>
          <p:nvPr>
            <p:ph type="body" idx="1"/>
          </p:nvPr>
        </p:nvSpPr>
        <p:spPr>
          <a:xfrm>
            <a:off x="609600" y="4208615"/>
            <a:ext cx="6347715" cy="2094532"/>
          </a:xfrm>
          <a:prstGeom prst="rect">
            <a:avLst/>
          </a:prstGeom>
        </p:spPr>
        <p:txBody>
          <a:bodyPr anchor="ctr"/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</p:txBody>
      </p:sp>
      <p:sp>
        <p:nvSpPr>
          <p:cNvPr id="237" name="Shape 237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752365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Group 249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239" name="Shape 239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3" name="Shape 243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50" name="Shape 250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3" cy="3022600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251" name="Shape 251"/>
          <p:cNvSpPr>
            <a:spLocks noGrp="1"/>
          </p:cNvSpPr>
          <p:nvPr>
            <p:ph type="body" idx="1"/>
          </p:nvPr>
        </p:nvSpPr>
        <p:spPr>
          <a:xfrm>
            <a:off x="1101073" y="3632200"/>
            <a:ext cx="5419806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600">
                <a:solidFill>
                  <a:srgbClr val="808080"/>
                </a:solidFill>
              </a:rPr>
              <a:t>Modifiez les styles du texte du masque</a:t>
            </a:r>
          </a:p>
        </p:txBody>
      </p:sp>
      <p:sp>
        <p:nvSpPr>
          <p:cNvPr id="252" name="Shape 252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482710" y="469465"/>
            <a:ext cx="457320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>
                <a:solidFill>
                  <a:srgbClr val="F6C7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kern="0"/>
              <a:t>“</a:t>
            </a:r>
          </a:p>
        </p:txBody>
      </p:sp>
      <p:sp>
        <p:nvSpPr>
          <p:cNvPr id="254" name="Shape 254"/>
          <p:cNvSpPr/>
          <p:nvPr/>
        </p:nvSpPr>
        <p:spPr>
          <a:xfrm>
            <a:off x="6747698" y="2565643"/>
            <a:ext cx="457320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>
                <a:solidFill>
                  <a:srgbClr val="F6C7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ker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4973773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7449A7-0A8D-4895-A20C-64B4C6764D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5211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roup 266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256" name="Shape 256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67" name="Shape 267"/>
          <p:cNvSpPr>
            <a:spLocks noGrp="1"/>
          </p:cNvSpPr>
          <p:nvPr>
            <p:ph type="title"/>
          </p:nvPr>
        </p:nvSpPr>
        <p:spPr>
          <a:xfrm>
            <a:off x="609598" y="217488"/>
            <a:ext cx="6347715" cy="4309961"/>
          </a:xfrm>
          <a:prstGeom prst="rect">
            <a:avLst/>
          </a:prstGeom>
        </p:spPr>
        <p:txBody>
          <a:bodyPr anchor="b"/>
          <a:lstStyle>
            <a:lvl1pPr algn="l" defTabSz="457200">
              <a:defRPr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268" name="Shape 268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2330552"/>
          </a:xfrm>
          <a:prstGeom prst="rect">
            <a:avLst/>
          </a:prstGeom>
        </p:spPr>
        <p:txBody>
          <a:bodyPr/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</p:txBody>
      </p:sp>
      <p:sp>
        <p:nvSpPr>
          <p:cNvPr id="269" name="Shape 269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006193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1" name="Group 281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271" name="Shape 271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82" name="Shape 282"/>
          <p:cNvSpPr>
            <a:spLocks noGrp="1"/>
          </p:cNvSpPr>
          <p:nvPr>
            <p:ph type="title"/>
          </p:nvPr>
        </p:nvSpPr>
        <p:spPr>
          <a:xfrm>
            <a:off x="774885" y="509665"/>
            <a:ext cx="6072183" cy="3222470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283" name="Shape 283"/>
          <p:cNvSpPr>
            <a:spLocks noGrp="1"/>
          </p:cNvSpPr>
          <p:nvPr>
            <p:ph type="body" idx="1"/>
          </p:nvPr>
        </p:nvSpPr>
        <p:spPr>
          <a:xfrm>
            <a:off x="609596" y="3732134"/>
            <a:ext cx="6347718" cy="7953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404040"/>
                </a:solidFill>
              </a:rPr>
              <a:t>Modifiez les styles du texte du masque</a:t>
            </a:r>
          </a:p>
        </p:txBody>
      </p:sp>
      <p:sp>
        <p:nvSpPr>
          <p:cNvPr id="284" name="Shape 284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  <p:sp>
        <p:nvSpPr>
          <p:cNvPr id="285" name="Shape 285"/>
          <p:cNvSpPr/>
          <p:nvPr/>
        </p:nvSpPr>
        <p:spPr>
          <a:xfrm>
            <a:off x="482710" y="469465"/>
            <a:ext cx="457320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>
                <a:solidFill>
                  <a:srgbClr val="F6C7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kern="0"/>
              <a:t>“</a:t>
            </a:r>
          </a:p>
        </p:txBody>
      </p:sp>
      <p:sp>
        <p:nvSpPr>
          <p:cNvPr id="286" name="Shape 286"/>
          <p:cNvSpPr/>
          <p:nvPr/>
        </p:nvSpPr>
        <p:spPr>
          <a:xfrm>
            <a:off x="6747698" y="2565643"/>
            <a:ext cx="457320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8000">
                <a:solidFill>
                  <a:srgbClr val="F6C78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r>
              <a:rPr kern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5788252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roup 298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288" name="Shape 288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99" name="Shape 299"/>
          <p:cNvSpPr>
            <a:spLocks noGrp="1"/>
          </p:cNvSpPr>
          <p:nvPr>
            <p:ph type="title"/>
          </p:nvPr>
        </p:nvSpPr>
        <p:spPr>
          <a:xfrm>
            <a:off x="615848" y="509665"/>
            <a:ext cx="6341465" cy="3222470"/>
          </a:xfrm>
          <a:prstGeom prst="rect">
            <a:avLst/>
          </a:prstGeom>
        </p:spPr>
        <p:txBody>
          <a:bodyPr/>
          <a:lstStyle>
            <a:lvl1pPr algn="l" defTabSz="457200">
              <a:defRPr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300" name="Shape 300"/>
          <p:cNvSpPr>
            <a:spLocks noGrp="1"/>
          </p:cNvSpPr>
          <p:nvPr>
            <p:ph type="body" idx="1"/>
          </p:nvPr>
        </p:nvSpPr>
        <p:spPr>
          <a:xfrm>
            <a:off x="609596" y="3732134"/>
            <a:ext cx="6347718" cy="7953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defTabSz="457200">
              <a:spcBef>
                <a:spcPts val="1000"/>
              </a:spcBef>
              <a:buSzTx/>
              <a:buFontTx/>
              <a:buNone/>
              <a:defRPr sz="24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0A22E"/>
                </a:solidFill>
              </a:rPr>
              <a:t>Modifiez les styles du texte du masque</a:t>
            </a:r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043887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roup 313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303" name="Shape 303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14" name="Shape 314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4" cy="1550991"/>
          </a:xfrm>
          <a:prstGeom prst="rect">
            <a:avLst/>
          </a:prstGeom>
        </p:spPr>
        <p:txBody>
          <a:bodyPr anchor="t"/>
          <a:lstStyle>
            <a:lvl1pPr algn="l" defTabSz="457200">
              <a:defRPr sz="36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315" name="Shape 315"/>
          <p:cNvSpPr>
            <a:spLocks noGrp="1"/>
          </p:cNvSpPr>
          <p:nvPr>
            <p:ph type="body" idx="1"/>
          </p:nvPr>
        </p:nvSpPr>
        <p:spPr>
          <a:xfrm>
            <a:off x="609598" y="2160590"/>
            <a:ext cx="6347716" cy="469741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Deuxième niveau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Troisième niveau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Quatrième niveau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Cinquième niveau</a:t>
            </a:r>
          </a:p>
        </p:txBody>
      </p:sp>
      <p:sp>
        <p:nvSpPr>
          <p:cNvPr id="316" name="Shape 316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8998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" name="Group 328"/>
          <p:cNvGrpSpPr/>
          <p:nvPr/>
        </p:nvGrpSpPr>
        <p:grpSpPr>
          <a:xfrm>
            <a:off x="-8467" y="-8468"/>
            <a:ext cx="9169805" cy="6874935"/>
            <a:chOff x="0" y="0"/>
            <a:chExt cx="9169804" cy="6874934"/>
          </a:xfrm>
        </p:grpSpPr>
        <p:sp>
          <p:nvSpPr>
            <p:cNvPr id="318" name="Shape 318"/>
            <p:cNvSpPr/>
            <p:nvPr/>
          </p:nvSpPr>
          <p:spPr>
            <a:xfrm>
              <a:off x="0" y="4021667"/>
              <a:ext cx="457201" cy="2853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21600"/>
                  </a:lnTo>
                  <a:lnTo>
                    <a:pt x="0" y="21536"/>
                  </a:lnTo>
                  <a:cubicBezTo>
                    <a:pt x="133" y="14421"/>
                    <a:pt x="267" y="7307"/>
                    <a:pt x="0" y="0"/>
                  </a:cubicBezTo>
                  <a:close/>
                </a:path>
              </a:pathLst>
            </a:custGeom>
            <a:solidFill>
              <a:srgbClr val="F0A22E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 flipV="1">
              <a:off x="5139296" y="4184073"/>
              <a:ext cx="4022475" cy="2682396"/>
            </a:xfrm>
            <a:prstGeom prst="line">
              <a:avLst/>
            </a:prstGeom>
            <a:noFill/>
            <a:ln w="9525" cap="flat">
              <a:solidFill>
                <a:srgbClr val="D9D9D9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7051173" y="8468"/>
              <a:ext cx="1219200" cy="6858000"/>
            </a:xfrm>
            <a:prstGeom prst="line">
              <a:avLst/>
            </a:prstGeom>
            <a:noFill/>
            <a:ln w="9525" cap="flat">
              <a:solidFill>
                <a:srgbClr val="BFBFBF"/>
              </a:solidFill>
              <a:prstDash val="solid"/>
              <a:bevel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457200">
                <a:defRPr sz="1200">
                  <a:latin typeface="+mj-lt"/>
                  <a:ea typeface="+mj-ea"/>
                  <a:cs typeface="+mj-cs"/>
                  <a:sym typeface="Helvetica"/>
                </a:defRPr>
              </a:pPr>
              <a:endParaRPr sz="1200" kern="0">
                <a:solidFill>
                  <a:sysClr val="windowText" lastClr="000000"/>
                </a:solidFill>
                <a:latin typeface="Helvetica"/>
                <a:ea typeface="+mj-ea"/>
                <a:cs typeface="Helvetica"/>
                <a:sym typeface="Helvetica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6900362" y="8469"/>
              <a:ext cx="2269443" cy="6866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extrusionOk="0">
                  <a:moveTo>
                    <a:pt x="19239" y="0"/>
                  </a:moveTo>
                  <a:lnTo>
                    <a:pt x="0" y="21573"/>
                  </a:lnTo>
                  <a:lnTo>
                    <a:pt x="21573" y="21600"/>
                  </a:lnTo>
                  <a:cubicBezTo>
                    <a:pt x="21600" y="14409"/>
                    <a:pt x="21466" y="7218"/>
                    <a:pt x="21493" y="27"/>
                  </a:cubicBezTo>
                  <a:lnTo>
                    <a:pt x="19239" y="0"/>
                  </a:lnTo>
                  <a:close/>
                </a:path>
              </a:pathLst>
            </a:custGeom>
            <a:solidFill>
              <a:srgbClr val="F0A22E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7213624" y="1"/>
              <a:ext cx="19481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8" h="21600" extrusionOk="0">
                  <a:moveTo>
                    <a:pt x="0" y="0"/>
                  </a:moveTo>
                  <a:lnTo>
                    <a:pt x="13316" y="21600"/>
                  </a:lnTo>
                  <a:lnTo>
                    <a:pt x="21569" y="21600"/>
                  </a:lnTo>
                  <a:cubicBezTo>
                    <a:pt x="21537" y="14400"/>
                    <a:pt x="21600" y="7200"/>
                    <a:pt x="21569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6646362" y="3928533"/>
              <a:ext cx="2513566" cy="2937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44" y="0"/>
                  </a:lnTo>
                  <a:cubicBezTo>
                    <a:pt x="21563" y="7200"/>
                    <a:pt x="21581" y="1440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A5644E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7018895" y="1"/>
              <a:ext cx="2142877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18716" y="21600"/>
                  </a:lnTo>
                  <a:lnTo>
                    <a:pt x="21600" y="21573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C4B3B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8304242" y="1"/>
              <a:ext cx="857531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53" y="0"/>
                  </a:moveTo>
                  <a:lnTo>
                    <a:pt x="0" y="21600"/>
                  </a:lnTo>
                  <a:lnTo>
                    <a:pt x="21600" y="21600"/>
                  </a:lnTo>
                  <a:cubicBezTo>
                    <a:pt x="21553" y="14400"/>
                    <a:pt x="21505" y="7200"/>
                    <a:pt x="21458" y="0"/>
                  </a:cubicBezTo>
                  <a:lnTo>
                    <a:pt x="17053" y="0"/>
                  </a:lnTo>
                  <a:close/>
                </a:path>
              </a:pathLst>
            </a:custGeom>
            <a:solidFill>
              <a:srgbClr val="F6C782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8085697" y="0"/>
              <a:ext cx="1066772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0"/>
                  </a:moveTo>
                  <a:lnTo>
                    <a:pt x="18966" y="21600"/>
                  </a:lnTo>
                  <a:lnTo>
                    <a:pt x="21552" y="21600"/>
                  </a:lnTo>
                  <a:cubicBezTo>
                    <a:pt x="21600" y="14391"/>
                    <a:pt x="21217" y="7209"/>
                    <a:pt x="2126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0A22E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8068763" y="4902200"/>
              <a:ext cx="1094087" cy="1964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500" y="0"/>
                  </a:lnTo>
                  <a:cubicBezTo>
                    <a:pt x="21533" y="7181"/>
                    <a:pt x="21567" y="14363"/>
                    <a:pt x="21600" y="21544"/>
                  </a:cubicBezTo>
                  <a:lnTo>
                    <a:pt x="0" y="21600"/>
                  </a:lnTo>
                  <a:close/>
                </a:path>
              </a:pathLst>
            </a:custGeom>
            <a:solidFill>
              <a:srgbClr val="F0A22E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 kern="0">
                <a:solidFill>
                  <a:sysClr val="windowText" lastClr="000000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329" name="Shape 329"/>
          <p:cNvSpPr>
            <a:spLocks noGrp="1"/>
          </p:cNvSpPr>
          <p:nvPr>
            <p:ph type="title"/>
          </p:nvPr>
        </p:nvSpPr>
        <p:spPr>
          <a:xfrm>
            <a:off x="5977311" y="0"/>
            <a:ext cx="978813" cy="6470652"/>
          </a:xfrm>
          <a:prstGeom prst="rect">
            <a:avLst/>
          </a:prstGeom>
        </p:spPr>
        <p:txBody>
          <a:bodyPr/>
          <a:lstStyle>
            <a:lvl1pPr algn="l" defTabSz="457200">
              <a:defRPr sz="36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0A22E"/>
                </a:solidFill>
              </a:rPr>
              <a:t>Modifiez le style du titre</a:t>
            </a:r>
          </a:p>
        </p:txBody>
      </p:sp>
      <p:sp>
        <p:nvSpPr>
          <p:cNvPr id="330" name="Shape 330"/>
          <p:cNvSpPr>
            <a:spLocks noGrp="1"/>
          </p:cNvSpPr>
          <p:nvPr>
            <p:ph type="body" idx="1"/>
          </p:nvPr>
        </p:nvSpPr>
        <p:spPr>
          <a:xfrm>
            <a:off x="609598" y="609600"/>
            <a:ext cx="5195027" cy="6248400"/>
          </a:xfrm>
          <a:prstGeom prst="rect">
            <a:avLst/>
          </a:prstGeom>
        </p:spPr>
        <p:txBody>
          <a:bodyPr/>
          <a:lstStyle>
            <a:lvl1pPr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spcBef>
                <a:spcPts val="1000"/>
              </a:spcBef>
              <a:buClr>
                <a:srgbClr val="F0A22E"/>
              </a:buClr>
              <a:buSzPct val="80000"/>
              <a:buFont typeface="Wingdings 3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Modifiez les styles du texte du masque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Deuxième niveau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Troisième niveau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Quatrième niveau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404040"/>
                </a:solidFill>
              </a:rPr>
              <a:t>Cinquième niveau</a:t>
            </a:r>
          </a:p>
        </p:txBody>
      </p:sp>
      <p:sp>
        <p:nvSpPr>
          <p:cNvPr id="331" name="Shape 331"/>
          <p:cNvSpPr>
            <a:spLocks noGrp="1"/>
          </p:cNvSpPr>
          <p:nvPr>
            <p:ph type="sldNum" sz="quarter" idx="2"/>
          </p:nvPr>
        </p:nvSpPr>
        <p:spPr>
          <a:xfrm>
            <a:off x="6444676" y="6114705"/>
            <a:ext cx="512638" cy="218441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F0A22E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2739730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34" name="Shape 334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200"/>
              <a:t>Haga clic para modificar el estilo de subtítulo del patrón</a:t>
            </a:r>
          </a:p>
        </p:txBody>
      </p:sp>
      <p:sp>
        <p:nvSpPr>
          <p:cNvPr id="335" name="Shape 33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134162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/>
            </a:pPr>
            <a:r>
              <a:rPr sz="4000" b="1" cap="all"/>
              <a:t>Haga clic para modificar el estilo de título del patrón</a:t>
            </a:r>
          </a:p>
        </p:txBody>
      </p:sp>
      <p:sp>
        <p:nvSpPr>
          <p:cNvPr id="342" name="Shape 342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Haga clic para modificar el estilo de texto del patrón</a:t>
            </a:r>
          </a:p>
        </p:txBody>
      </p:sp>
      <p:sp>
        <p:nvSpPr>
          <p:cNvPr id="343" name="Shape 34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90929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46" name="Shape 346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Haga clic para modificar el estilo de texto del patrón</a:t>
            </a:r>
          </a:p>
          <a:p>
            <a:pPr lvl="1">
              <a:defRPr sz="1800"/>
            </a:pPr>
            <a:r>
              <a:rPr sz="2800"/>
              <a:t>Segundo nivel</a:t>
            </a:r>
          </a:p>
          <a:p>
            <a:pPr lvl="2">
              <a:defRPr sz="1800"/>
            </a:pPr>
            <a:r>
              <a:rPr sz="2800"/>
              <a:t>Tercer nivel</a:t>
            </a:r>
          </a:p>
          <a:p>
            <a:pPr lvl="3">
              <a:defRPr sz="1800"/>
            </a:pPr>
            <a:r>
              <a:rPr sz="2800"/>
              <a:t>Cuarto nivel</a:t>
            </a:r>
          </a:p>
          <a:p>
            <a:pPr lvl="4">
              <a:defRPr sz="1800"/>
            </a:pPr>
            <a:r>
              <a:rPr sz="2800"/>
              <a:t>Quinto nivel</a:t>
            </a:r>
          </a:p>
        </p:txBody>
      </p:sp>
      <p:sp>
        <p:nvSpPr>
          <p:cNvPr id="347" name="Shape 34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960702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50" name="Shape 350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400" b="1"/>
              <a:t>Haga clic para modificar el estilo de texto del patrón</a:t>
            </a:r>
          </a:p>
        </p:txBody>
      </p:sp>
      <p:sp>
        <p:nvSpPr>
          <p:cNvPr id="351" name="Shape 35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3781303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54" name="Shape 35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1338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7DF1E-C77C-4C41-BA88-14F3FE4F54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2179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6148116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359" name="Shape 359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360" name="Shape 36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236345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363" name="Shape 363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Haga clic para modificar el estilo de texto del patrón</a:t>
            </a:r>
          </a:p>
        </p:txBody>
      </p:sp>
      <p:sp>
        <p:nvSpPr>
          <p:cNvPr id="364" name="Shape 36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5046296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67" name="Shape 36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368" name="Shape 36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7163528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71" name="Shape 371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372" name="Shape 37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01724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375" name="Shape 37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824813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78" name="Shape 378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200"/>
              <a:t>Haga clic para modificar el estilo de subtítulo del patrón</a:t>
            </a:r>
          </a:p>
        </p:txBody>
      </p:sp>
      <p:sp>
        <p:nvSpPr>
          <p:cNvPr id="379" name="Shape 37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14456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/>
            </a:pPr>
            <a:r>
              <a:rPr sz="4000" b="1" cap="all"/>
              <a:t>Haga clic para modificar el estilo de título del patrón</a:t>
            </a:r>
          </a:p>
        </p:txBody>
      </p:sp>
      <p:sp>
        <p:nvSpPr>
          <p:cNvPr id="386" name="Shape 386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Haga clic para modificar el estilo de texto del patrón</a:t>
            </a:r>
          </a:p>
        </p:txBody>
      </p:sp>
      <p:sp>
        <p:nvSpPr>
          <p:cNvPr id="387" name="Shape 38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725849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90" name="Shape 390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Haga clic para modificar el estilo de texto del patrón</a:t>
            </a:r>
          </a:p>
          <a:p>
            <a:pPr lvl="1">
              <a:defRPr sz="1800"/>
            </a:pPr>
            <a:r>
              <a:rPr sz="2800"/>
              <a:t>Segundo nivel</a:t>
            </a:r>
          </a:p>
          <a:p>
            <a:pPr lvl="2">
              <a:defRPr sz="1800"/>
            </a:pPr>
            <a:r>
              <a:rPr sz="2800"/>
              <a:t>Tercer nivel</a:t>
            </a:r>
          </a:p>
          <a:p>
            <a:pPr lvl="3">
              <a:defRPr sz="1800"/>
            </a:pPr>
            <a:r>
              <a:rPr sz="2800"/>
              <a:t>Cuarto nivel</a:t>
            </a:r>
          </a:p>
          <a:p>
            <a:pPr lvl="4">
              <a:defRPr sz="1800"/>
            </a:pPr>
            <a:r>
              <a:rPr sz="2800"/>
              <a:t>Quinto nivel</a:t>
            </a:r>
          </a:p>
        </p:txBody>
      </p:sp>
      <p:sp>
        <p:nvSpPr>
          <p:cNvPr id="391" name="Shape 39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3619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94" name="Shape 394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400" b="1"/>
              <a:t>Haga clic para modificar el estilo de texto del patrón</a:t>
            </a:r>
          </a:p>
        </p:txBody>
      </p:sp>
      <p:sp>
        <p:nvSpPr>
          <p:cNvPr id="395" name="Shape 39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421557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43C5F-B860-48ED-9679-0045D6E1CF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007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98" name="Shape 39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21309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Shape 40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312919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03" name="Shape 403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04" name="Shape 40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9180648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07" name="Shape 407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Haga clic para modificar el estilo de texto del patrón</a:t>
            </a:r>
          </a:p>
        </p:txBody>
      </p:sp>
      <p:sp>
        <p:nvSpPr>
          <p:cNvPr id="408" name="Shape 40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2884717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11" name="Shape 4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12" name="Shape 41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4117107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15" name="Shape 415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16" name="Shape 41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8338589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19" name="Shape 41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1515606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22" name="Shape 422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200"/>
              <a:t>Haga clic para modificar el estilo de subtítulo del patrón</a:t>
            </a:r>
          </a:p>
        </p:txBody>
      </p:sp>
      <p:sp>
        <p:nvSpPr>
          <p:cNvPr id="423" name="Shape 42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8495875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hape 429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/>
            </a:pPr>
            <a:r>
              <a:rPr sz="4000" b="1" cap="all"/>
              <a:t>Haga clic para modificar el estilo de título del patrón</a:t>
            </a:r>
          </a:p>
        </p:txBody>
      </p:sp>
      <p:sp>
        <p:nvSpPr>
          <p:cNvPr id="430" name="Shape 430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Haga clic para modificar el estilo de texto del patrón</a:t>
            </a:r>
          </a:p>
        </p:txBody>
      </p:sp>
      <p:sp>
        <p:nvSpPr>
          <p:cNvPr id="431" name="Shape 431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9131992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34" name="Shape 43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Haga clic para modificar el estilo de texto del patrón</a:t>
            </a:r>
          </a:p>
          <a:p>
            <a:pPr lvl="1">
              <a:defRPr sz="1800"/>
            </a:pPr>
            <a:r>
              <a:rPr sz="2800"/>
              <a:t>Segundo nivel</a:t>
            </a:r>
          </a:p>
          <a:p>
            <a:pPr lvl="2">
              <a:defRPr sz="1800"/>
            </a:pPr>
            <a:r>
              <a:rPr sz="2800"/>
              <a:t>Tercer nivel</a:t>
            </a:r>
          </a:p>
          <a:p>
            <a:pPr lvl="3">
              <a:defRPr sz="1800"/>
            </a:pPr>
            <a:r>
              <a:rPr sz="2800"/>
              <a:t>Cuarto nivel</a:t>
            </a:r>
          </a:p>
          <a:p>
            <a:pPr lvl="4">
              <a:defRPr sz="1800"/>
            </a:pPr>
            <a:r>
              <a:rPr sz="2800"/>
              <a:t>Quinto nivel</a:t>
            </a:r>
          </a:p>
        </p:txBody>
      </p:sp>
      <p:sp>
        <p:nvSpPr>
          <p:cNvPr id="435" name="Shape 43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61080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0E64-3065-4527-B504-7D726D009E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3828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38" name="Shape 438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400" b="1"/>
              <a:t>Haga clic para modificar el estilo de texto del patrón</a:t>
            </a:r>
          </a:p>
        </p:txBody>
      </p:sp>
      <p:sp>
        <p:nvSpPr>
          <p:cNvPr id="439" name="Shape 43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13402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Shape 4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42" name="Shape 44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9457193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hape 44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4414992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47" name="Shape 447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48" name="Shape 44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6228712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51" name="Shape 451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Haga clic para modificar el estilo de texto del patrón</a:t>
            </a:r>
          </a:p>
        </p:txBody>
      </p:sp>
      <p:sp>
        <p:nvSpPr>
          <p:cNvPr id="452" name="Shape 45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5934429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55" name="Shape 4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56" name="Shape 45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9624824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59" name="Shape 459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60" name="Shape 46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1224086"/>
      </p:ext>
    </p:extLst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Shape 462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63" name="Shape 46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927076"/>
      </p:ext>
    </p:extLst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66" name="Shape 466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SzTx/>
              <a:buFontTx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3200"/>
              <a:t>Haga clic para modificar el estilo de subtítulo del patrón</a:t>
            </a:r>
          </a:p>
        </p:txBody>
      </p:sp>
      <p:sp>
        <p:nvSpPr>
          <p:cNvPr id="467" name="Shape 46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117204"/>
      </p:ext>
    </p:extLst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 cap="all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 cap="none"/>
            </a:pPr>
            <a:r>
              <a:rPr sz="4000" b="1" cap="all"/>
              <a:t>Haga clic para modificar el estilo de título del patrón</a:t>
            </a:r>
          </a:p>
        </p:txBody>
      </p:sp>
      <p:sp>
        <p:nvSpPr>
          <p:cNvPr id="474" name="Shape 474"/>
          <p:cNvSpPr>
            <a:spLocks noGrp="1"/>
          </p:cNvSpPr>
          <p:nvPr>
            <p:ph type="body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2000"/>
              <a:t>Haga clic para modificar el estilo de texto del patrón</a:t>
            </a:r>
          </a:p>
        </p:txBody>
      </p:sp>
      <p:sp>
        <p:nvSpPr>
          <p:cNvPr id="475" name="Shape 475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646053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C6D1-F371-4B1A-B749-D0A9230FE3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6480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Shape 4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78" name="Shape 478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1pPr>
            <a:lvl2pPr marL="790575" indent="-333375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2pPr>
            <a:lvl3pPr marL="1234439" indent="-320039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3pPr>
            <a:lvl4pPr marL="17272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4pPr>
            <a:lvl5pPr marL="2184400" indent="-355600">
              <a:spcBef>
                <a:spcPts val="600"/>
              </a:spcBef>
              <a:buFontTx/>
              <a:defRPr sz="2800"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2800"/>
              <a:t>Haga clic para modificar el estilo de texto del patrón</a:t>
            </a:r>
          </a:p>
          <a:p>
            <a:pPr lvl="1">
              <a:defRPr sz="1800"/>
            </a:pPr>
            <a:r>
              <a:rPr sz="2800"/>
              <a:t>Segundo nivel</a:t>
            </a:r>
          </a:p>
          <a:p>
            <a:pPr lvl="2">
              <a:defRPr sz="1800"/>
            </a:pPr>
            <a:r>
              <a:rPr sz="2800"/>
              <a:t>Tercer nivel</a:t>
            </a:r>
          </a:p>
          <a:p>
            <a:pPr lvl="3">
              <a:defRPr sz="1800"/>
            </a:pPr>
            <a:r>
              <a:rPr sz="2800"/>
              <a:t>Cuarto nivel</a:t>
            </a:r>
          </a:p>
          <a:p>
            <a:pPr lvl="4">
              <a:defRPr sz="1800"/>
            </a:pPr>
            <a:r>
              <a:rPr sz="2800"/>
              <a:t>Quinto nivel</a:t>
            </a:r>
          </a:p>
        </p:txBody>
      </p:sp>
      <p:sp>
        <p:nvSpPr>
          <p:cNvPr id="479" name="Shape 479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0397282"/>
      </p:ext>
    </p:extLst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>
            <a:spLocks noGrp="1"/>
          </p:cNvSpPr>
          <p:nvPr>
            <p:ph type="title"/>
          </p:nvPr>
        </p:nvSpPr>
        <p:spPr>
          <a:xfrm>
            <a:off x="457200" y="256810"/>
            <a:ext cx="8229600" cy="117865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82" name="Shape 482"/>
          <p:cNvSpPr>
            <a:spLocks noGrp="1"/>
          </p:cNvSpPr>
          <p:nvPr>
            <p:ph type="body" idx="1"/>
          </p:nvPr>
        </p:nvSpPr>
        <p:spPr>
          <a:xfrm>
            <a:off x="457200" y="1435465"/>
            <a:ext cx="4040188" cy="73941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500"/>
              </a:spcBef>
              <a:buSzTx/>
              <a:buFontTx/>
              <a:buNone/>
              <a:defRPr sz="2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400" b="1"/>
              <a:t>Haga clic para modificar el estilo de texto del patrón</a:t>
            </a:r>
          </a:p>
        </p:txBody>
      </p:sp>
      <p:sp>
        <p:nvSpPr>
          <p:cNvPr id="483" name="Shape 483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7682182"/>
      </p:ext>
    </p:extLst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86" name="Shape 48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213972"/>
      </p:ext>
    </p:extLst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7874259"/>
      </p:ext>
    </p:extLst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>
            <a:spLocks noGrp="1"/>
          </p:cNvSpPr>
          <p:nvPr>
            <p:ph type="title"/>
          </p:nvPr>
        </p:nvSpPr>
        <p:spPr>
          <a:xfrm>
            <a:off x="457200" y="0"/>
            <a:ext cx="3008314" cy="14351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91" name="Shape 491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6584950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92" name="Shape 492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8469825"/>
      </p:ext>
    </p:extLst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0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 b="0"/>
            </a:pPr>
            <a:r>
              <a:rPr sz="2000" b="1"/>
              <a:t>Haga clic para modificar el estilo de título del patrón</a:t>
            </a:r>
          </a:p>
        </p:txBody>
      </p:sp>
      <p:sp>
        <p:nvSpPr>
          <p:cNvPr id="495" name="Shape 495"/>
          <p:cNvSpPr>
            <a:spLocks noGrp="1"/>
          </p:cNvSpPr>
          <p:nvPr>
            <p:ph type="body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1400"/>
              <a:t>Haga clic para modificar el estilo de texto del patrón</a:t>
            </a:r>
          </a:p>
        </p:txBody>
      </p:sp>
      <p:sp>
        <p:nvSpPr>
          <p:cNvPr id="496" name="Shape 496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2632852"/>
      </p:ext>
    </p:extLst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Shape 49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499" name="Shape 49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500" name="Shape 500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5813272"/>
      </p:ext>
    </p:extLst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Shape 502"/>
          <p:cNvSpPr>
            <a:spLocks noGrp="1"/>
          </p:cNvSpPr>
          <p:nvPr>
            <p:ph type="title"/>
          </p:nvPr>
        </p:nvSpPr>
        <p:spPr>
          <a:xfrm>
            <a:off x="6629400" y="0"/>
            <a:ext cx="2057400" cy="64008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503" name="Shape 503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6583363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504" name="Shape 504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70389"/>
      </p:ext>
    </p:extLst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6"/>
          </a:xfrm>
          <a:prstGeom prst="rect">
            <a:avLst/>
          </a:prstGeom>
        </p:spPr>
        <p:txBody>
          <a:bodyPr>
            <a:noAutofit/>
          </a:bodyPr>
          <a:lstStyle>
            <a:lvl1pPr>
              <a:buFontTx/>
              <a:defRPr>
                <a:latin typeface="Arial"/>
                <a:ea typeface="Arial"/>
                <a:cs typeface="Arial"/>
                <a:sym typeface="Arial"/>
              </a:defRPr>
            </a:lvl1pPr>
            <a:lvl2pPr>
              <a:buFontTx/>
              <a:defRPr>
                <a:latin typeface="Arial"/>
                <a:ea typeface="Arial"/>
                <a:cs typeface="Arial"/>
                <a:sym typeface="Arial"/>
              </a:defRPr>
            </a:lvl2pPr>
            <a:lvl3pPr>
              <a:buFontTx/>
              <a:defRPr>
                <a:latin typeface="Arial"/>
                <a:ea typeface="Arial"/>
                <a:cs typeface="Arial"/>
                <a:sym typeface="Arial"/>
              </a:defRPr>
            </a:lvl3pPr>
            <a:lvl4pPr>
              <a:buFontTx/>
              <a:defRPr>
                <a:latin typeface="Arial"/>
                <a:ea typeface="Arial"/>
                <a:cs typeface="Arial"/>
                <a:sym typeface="Arial"/>
              </a:defRPr>
            </a:lvl4pPr>
            <a:lvl5pPr>
              <a:buFontTx/>
              <a:defRPr>
                <a:latin typeface="Arial"/>
                <a:ea typeface="Arial"/>
                <a:cs typeface="Arial"/>
                <a:sym typeface="Arial"/>
              </a:defRPr>
            </a:lvl5pPr>
          </a:lstStyle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507" name="Shape 507"/>
          <p:cNvSpPr>
            <a:spLocks noGrp="1"/>
          </p:cNvSpPr>
          <p:nvPr>
            <p:ph type="sldNum" sz="quarter" idx="2"/>
          </p:nvPr>
        </p:nvSpPr>
        <p:spPr>
          <a:xfrm>
            <a:off x="6553200" y="6245225"/>
            <a:ext cx="2133600" cy="288824"/>
          </a:xfrm>
          <a:prstGeom prst="rect">
            <a:avLst/>
          </a:prstGeom>
        </p:spPr>
        <p:txBody>
          <a:bodyPr anchor="t"/>
          <a:lstStyle>
            <a:lvl1pPr>
              <a:def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4859881"/>
      </p:ext>
    </p:extLst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3BED87-AB73-4464-AB3F-3EBCF8CC3F9B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61247-71F1-41F3-8ED7-E5E7CD1BDEAC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6775354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B5775-33EF-409C-82B9-FECD738044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91116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C23BE-7547-460D-92A9-48FBBAC46634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73F14-6368-49D3-B209-48345EBB665E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04864552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AA866-4212-4B5C-B6F8-222E2962AF5B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299B0-6D22-4E57-8B38-D20E6A89AB8B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97925770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F880A7-49D7-4279-92AF-EF8CA5DCBACA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FA479-9834-4B96-AF7C-19B4DBE10A84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33261661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7C28B-BD60-4BED-9057-150E18875F33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D5A6E-A72C-4BBD-B6D0-ADA2BD0746F1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80229354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06FA2-36DA-49E9-BF03-DC4E643D0891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DDDC6-40C5-4BF1-BC7B-0B251BB67B91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74435186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897FD-79CD-4989-8AF3-225031E9C847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30AAC4-2261-4AA9-B0A5-DF491451D65D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95423137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DB318-8BE7-4E16-A736-0BBB2BDC1B39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E12B2-1B82-46E1-91D0-0EBE5BBF8D2B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334414685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01D0E0-D705-4694-A87D-DAFFB390D385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E85D9-3AAA-4AE3-B5A1-2ED2D6668B25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45858117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8AA93-6FD7-4F36-8F2A-5B1D18BC65E2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39D71-0926-490A-9629-291231A73736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88198951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08693-2CA3-437B-9797-9058B2C13D4C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D949E-EA68-415B-B8C4-23FB7F9C68E3}" type="slidenum">
              <a:rPr lang="es-CO" altLang="es-ES"/>
              <a:pPr>
                <a:defRPr/>
              </a:pPr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1578360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94EDE-7361-4B77-BF15-BBC54B3AA9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20214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7C758-5AA3-4CD8-AC9F-21509E267C8B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87814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005CAC-AC14-4A8B-A9A5-7C16575C5F6F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66251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1613C-726E-44A1-BCAB-75F35C709F6E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13299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93AA5-253F-4E21-BC1D-421029AEA74D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919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3EA1C-6C82-4396-B8BE-9D0944C02F12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708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CFF3C1-4688-4A5B-81FB-73FC3462A743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37789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BFC27-1C04-495D-BD0C-B53A81FFF554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2391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4212A-5257-4025-98E0-7F67B85A855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656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F6F70-0006-4ABF-B391-8481877C3601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68397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68EB5-A0B7-47A5-946B-09345A849FA2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17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01F0-853A-40E3-B89D-370F25E40094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0C890-B440-4128-A47D-A51D9B5B8CA3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0190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5A298-56EE-47A6-B55A-E8D5C53FD8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5304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59F6D-4316-4869-91CE-650B05F0B8F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95345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B5753F-EF17-464C-8C7A-3D9F1C656546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7588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2CCEE3-C8E6-4554-9A9F-C0C1873D4096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90111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7BE651-19CD-4FB3-AB5F-D3014B522A1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327773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ítulo, gráfic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C4958-734E-46DE-8857-78724393547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7635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5B8AB-C3B8-4D83-BB61-4E76BB16C330}" type="slidenum">
              <a:rPr lang="es-ES" alt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415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Conector recto"/>
          <p:cNvSpPr>
            <a:spLocks noChangeShapeType="1"/>
          </p:cNvSpPr>
          <p:nvPr/>
        </p:nvSpPr>
        <p:spPr bwMode="auto">
          <a:xfrm>
            <a:off x="514350" y="5349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3"/>
            <a:ext cx="8458200" cy="1222375"/>
          </a:xfrm>
        </p:spPr>
        <p:txBody>
          <a:bodyPr anchor="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1800">
                <a:solidFill>
                  <a:schemeClr val="tx2">
                    <a:shade val="75000"/>
                  </a:schemeClr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5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DBBB1-9865-434A-B94E-DA78738FFA06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1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C12819D6-DCDF-418F-BCDA-C76EA6726D1F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383052885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5AC03-D87F-4165-888D-4519A7BCCF90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2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1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fld id="{ADA60F53-1D2C-46B4-8D96-BE644B3D137C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33659734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2 Conector recto"/>
          <p:cNvSpPr>
            <a:spLocks noChangeShapeType="1"/>
          </p:cNvSpPr>
          <p:nvPr/>
        </p:nvSpPr>
        <p:spPr bwMode="auto">
          <a:xfrm>
            <a:off x="514350" y="3444904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white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7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65D256-3F59-42B4-B2D9-A742E8635AC2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CA7FE9-D237-463B-A37C-29A6075A50E2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706916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BF4B1-1B44-4A51-AE21-30A1167DB041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C22DC1-BAB5-4858-A195-B570B26C9125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4181670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589CC-6FB8-4BA7-9C77-0DC266A141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03659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12 Conector recto"/>
          <p:cNvSpPr>
            <a:spLocks noChangeShapeType="1"/>
          </p:cNvSpPr>
          <p:nvPr/>
        </p:nvSpPr>
        <p:spPr bwMode="auto">
          <a:xfrm>
            <a:off x="514350" y="60198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5" y="666750"/>
            <a:ext cx="4290556" cy="63976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35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5" y="1316039"/>
            <a:ext cx="429055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9"/>
            <a:ext cx="4288536" cy="3941763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8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03591E-E1CC-4ACF-B496-07FB7C4BCFA7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9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fld id="{B6439571-5BED-4D40-B110-BC0AB3F8FA28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00555595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60E781-1E45-441B-83AD-1017FE4E2108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22EF0D-FA99-4ADE-91A4-D592968EA4F3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709975121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0693B-1506-445A-8F1B-132D8FF71C14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4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5A7942-3F07-481B-B681-374C6C5F1640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36567501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2 Conector recto"/>
          <p:cNvSpPr>
            <a:spLocks noChangeShapeType="1"/>
          </p:cNvSpPr>
          <p:nvPr/>
        </p:nvSpPr>
        <p:spPr bwMode="auto">
          <a:xfrm>
            <a:off x="514350" y="5849119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1" y="609600"/>
            <a:ext cx="3008313" cy="4800600"/>
          </a:xfrm>
        </p:spPr>
        <p:txBody>
          <a:bodyPr/>
          <a:lstStyle>
            <a:lvl1pPr marL="0" indent="0">
              <a:buNone/>
              <a:defRPr sz="10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36B1E-65A8-4FBA-A5EC-369C2AF8A588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9B0317-B69F-4CFA-87E8-2AD9D810142E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61210907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es-ES" noProof="0" smtClean="0"/>
              <a:t>Haga clic en el icono para agregar una imagen</a:t>
            </a:r>
            <a:endParaRPr lang="en-US" noProof="0" dirty="0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AFEC5-3A4A-4E22-9E6E-346F7C4B6B4D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DA6D75-282E-4780-9EA5-0F3233EA3951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259958171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1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5B7C-13F6-4944-B519-B3BB76CE1573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2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23B303-5041-412D-8D04-0C516F076FE3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4821981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8"/>
            <a:ext cx="18288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8"/>
            <a:ext cx="6248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E2EFE-4403-4FF9-8A91-CEAEC875E8BE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1AF07A-1056-46A3-94BA-C949F869DAE3}" type="slidenum">
              <a:rPr lang="es-CO" altLang="es-ES"/>
              <a:pPr/>
              <a:t>‹Nº›</a:t>
            </a:fld>
            <a:endParaRPr lang="es-CO" altLang="es-ES"/>
          </a:p>
        </p:txBody>
      </p:sp>
    </p:spTree>
    <p:extLst>
      <p:ext uri="{BB962C8B-B14F-4D97-AF65-F5344CB8AC3E}">
        <p14:creationId xmlns:p14="http://schemas.microsoft.com/office/powerpoint/2010/main" val="1807955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E6931E-6A2B-4790-B71F-C87B1D91AE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4271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CBADB-132C-4D61-9435-4F5E4C0E84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0447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29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6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076C73-8A19-4641-A61E-EA09365FE6D7}" type="slidenum">
              <a:rPr lang="es-E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640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E4FB661-1EED-4B71-8956-58959A50A9F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7548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3EEF44C-7DF6-46B5-A904-2D1A00B02708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8405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C1003C0-74AD-43D3-B6E4-FE5900302C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29722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010C91B-67DC-47DD-8A05-4383DACD84C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9751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71F0488-C94E-44B6-A76A-0364E2A390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3105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D380A-0259-4A4A-9038-95AE1BF67C9A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DDF22-6B2D-4415-83D0-AD0FCACF07D9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15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6E379E-D320-41DC-95BB-9600E6E468B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3083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AFC4E06-B903-4BA7-97B3-6ECC1D62110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7302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EDDC82B-7EF1-4370-B023-2F2EBD73216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6210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1FDF2BE-1665-4924-B353-C92A8895F81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008921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95873A6-0FDF-4FF1-A460-66CE4240789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1374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262C882-2AFA-4078-8AEE-86B21AE13084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5890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B0C5F0-0C08-45C1-B37D-984C4F0B6D2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3099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604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604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74291C6-64B4-48ED-AF95-99146992DD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0244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0D9065C-D225-42ED-BE8D-6CDDE6C5AE2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906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ítulo, gráfic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5F63776-0486-4A3C-B0ED-0A99D64FD0F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53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73AC6-9B10-4F93-B3FF-50C74490EB8C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2779-7F37-4A6C-864B-44F4477E3950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3837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604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1EBAE9-B476-4E74-BCE0-45A1C4A99B2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5282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9362C64-0CC2-4817-B6C4-376DF74897C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94398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EDDC5F5-DB49-4E61-AAB9-75C01A07810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15562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1EED72E3-EB22-42BB-8194-7A3D9CE3E1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7701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1584D57-DA1C-495B-BE07-033817FAB1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95245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05BC7DB-100B-4DE8-8081-2A1DF4C6BC4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21470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10E807D-2796-41C3-AEEB-D598A036C7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62377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944EE0C9-AD1B-4CB0-AE40-758647C3672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9039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F2878C9C-5C50-4F2A-AB63-598D7903AE20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6921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096A702C-0060-40AE-87E2-2B747B4FDBB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418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868-1187-413B-8A13-BC237CAA704B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73307-B964-4D79-8152-A6FE5F9F7B9A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5127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E2EDF193-E682-445D-AEB5-FBC691BC1DA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42319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45DA3117-277C-4482-8781-CFE7D6219209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8002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B1F6A3-5E85-41FB-A5B2-AC9E95D36CC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89478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604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604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B7F4D0D4-25AE-43AD-8725-725E28321E6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9636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y tab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abla"/>
          <p:cNvSpPr>
            <a:spLocks noGrp="1"/>
          </p:cNvSpPr>
          <p:nvPr>
            <p:ph type="tbl" idx="1"/>
          </p:nvPr>
        </p:nvSpPr>
        <p:spPr>
          <a:xfrm>
            <a:off x="457200" y="1600206"/>
            <a:ext cx="8229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82C5149-4724-4B0D-B116-FABEB0E8B4B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28224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ítulo, gráfic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gráfico"/>
          <p:cNvSpPr>
            <a:spLocks noGrp="1"/>
          </p:cNvSpPr>
          <p:nvPr>
            <p:ph type="chart"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/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D7C9E27-EC77-477B-889B-F69F722944EA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9277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ítulo, 2 objetos y 1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57200" y="3938604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half" idx="3"/>
          </p:nvPr>
        </p:nvSpPr>
        <p:spPr>
          <a:xfrm>
            <a:off x="4648200" y="1600206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EFA5631-0573-4384-90BA-3A105A579A8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14309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9BCF-E95D-4771-B9A1-FE6BC0BE1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389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AF99C-D413-473D-B276-7341CCB3D7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015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11592-AE1B-4005-9F5A-5926E0C8E1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8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71EC4-7555-40F9-A436-B75CF34F2706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A1DE4-41CA-4FB2-A15F-568E3A28BCD4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1717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70272-D4B7-4A01-AAD7-0FA661BD1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0353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0548C-CEF9-48D7-A72A-F47E7C20E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68742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053D6-2C72-4445-847F-B799305C9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9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C3FA-810A-404B-83DA-9B9EC8627A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9170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3C38E-8A40-4982-8DFD-822FF37C3A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34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1663-E1B5-4553-8D8F-67BFEACF60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708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D8BA6-2757-4486-A11E-7F9C7D2BF5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1975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4F439-6DAA-47E0-8363-88B23176E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9425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9733-1857-4388-A8EE-4898BC6121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597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41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9BCF-E95D-4771-B9A1-FE6BC0BE13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99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F9A690-A27D-4F2B-B530-BFE3CBAEA9A0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7CF01-93CC-4739-BB41-EDFFBC72D6EB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3428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AF99C-D413-473D-B276-7341CCB3D7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041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16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E11592-AE1B-4005-9F5A-5926E0C8E15F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715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70272-D4B7-4A01-AAD7-0FA661BD1B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9331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0548C-CEF9-48D7-A72A-F47E7C20E1B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405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053D6-2C72-4445-847F-B799305C9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31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C3FA-810A-404B-83DA-9B9EC8627A0E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121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3C38E-8A40-4982-8DFD-822FF37C3A3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7207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81663-E1B5-4553-8D8F-67BFEACF60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1296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D8BA6-2757-4486-A11E-7F9C7D2BF5C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5292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54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54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94F439-6DAA-47E0-8363-88B23176E5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99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66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DAF6AD-45E3-47E5-8E4E-67C702A2668A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C0489-B692-4C06-B586-55A24C05C7D2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90194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4654"/>
            <a:ext cx="8229600" cy="5851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E49733-1857-4388-A8EE-4898BC6121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2565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603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603" y="4050850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6542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5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00871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463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8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634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62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62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0123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13208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7111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263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7" y="514941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46945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601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06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127CD-7481-40DC-B371-A7F3B7CEBC0D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0ACCA-6484-4DED-9AC0-ADE093FD1CEE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2413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71766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5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9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0A22E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7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0A22E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548059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1476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6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9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0A22E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707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F0A22E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864845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56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24851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124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16"/>
            <a:ext cx="978812" cy="5251451"/>
          </a:xfrm>
        </p:spPr>
        <p:txBody>
          <a:bodyPr vert="eaVert" anchor="ctr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16"/>
            <a:ext cx="5195026" cy="5251451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29212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888888"/>
                </a:solidFill>
              </a:rPr>
              <a:t>Haga clic para modificar el estilo de subtítulo del patrón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8462859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946360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913323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13" Type="http://schemas.openxmlformats.org/officeDocument/2006/relationships/slideLayout" Target="../slideLayouts/slideLayout202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slideLayout" Target="../slideLayouts/slideLayout201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91.xml"/><Relationship Id="rId16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Relationship Id="rId14" Type="http://schemas.openxmlformats.org/officeDocument/2006/relationships/slideLayout" Target="../slideLayouts/slideLayout2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207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5" Type="http://schemas.openxmlformats.org/officeDocument/2006/relationships/slideLayout" Target="../slideLayouts/slideLayout210.xml"/><Relationship Id="rId10" Type="http://schemas.openxmlformats.org/officeDocument/2006/relationships/slideLayout" Target="../slideLayouts/slideLayout215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22.xml"/><Relationship Id="rId21" Type="http://schemas.openxmlformats.org/officeDocument/2006/relationships/slideLayout" Target="../slideLayouts/slideLayout117.xml"/><Relationship Id="rId42" Type="http://schemas.openxmlformats.org/officeDocument/2006/relationships/slideLayout" Target="../slideLayouts/slideLayout138.xml"/><Relationship Id="rId47" Type="http://schemas.openxmlformats.org/officeDocument/2006/relationships/slideLayout" Target="../slideLayouts/slideLayout143.xml"/><Relationship Id="rId63" Type="http://schemas.openxmlformats.org/officeDocument/2006/relationships/slideLayout" Target="../slideLayouts/slideLayout159.xml"/><Relationship Id="rId68" Type="http://schemas.openxmlformats.org/officeDocument/2006/relationships/slideLayout" Target="../slideLayouts/slideLayout164.xml"/><Relationship Id="rId1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07.xml"/><Relationship Id="rId32" Type="http://schemas.openxmlformats.org/officeDocument/2006/relationships/slideLayout" Target="../slideLayouts/slideLayout128.xml"/><Relationship Id="rId37" Type="http://schemas.openxmlformats.org/officeDocument/2006/relationships/slideLayout" Target="../slideLayouts/slideLayout133.xml"/><Relationship Id="rId53" Type="http://schemas.openxmlformats.org/officeDocument/2006/relationships/slideLayout" Target="../slideLayouts/slideLayout149.xml"/><Relationship Id="rId58" Type="http://schemas.openxmlformats.org/officeDocument/2006/relationships/slideLayout" Target="../slideLayouts/slideLayout154.xml"/><Relationship Id="rId74" Type="http://schemas.openxmlformats.org/officeDocument/2006/relationships/slideLayout" Target="../slideLayouts/slideLayout170.xml"/><Relationship Id="rId79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01.xml"/><Relationship Id="rId61" Type="http://schemas.openxmlformats.org/officeDocument/2006/relationships/slideLayout" Target="../slideLayouts/slideLayout157.xml"/><Relationship Id="rId82" Type="http://schemas.openxmlformats.org/officeDocument/2006/relationships/slideLayout" Target="../slideLayouts/slideLayout178.xml"/><Relationship Id="rId1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10.xml"/><Relationship Id="rId22" Type="http://schemas.openxmlformats.org/officeDocument/2006/relationships/slideLayout" Target="../slideLayouts/slideLayout118.xml"/><Relationship Id="rId27" Type="http://schemas.openxmlformats.org/officeDocument/2006/relationships/slideLayout" Target="../slideLayouts/slideLayout123.xml"/><Relationship Id="rId30" Type="http://schemas.openxmlformats.org/officeDocument/2006/relationships/slideLayout" Target="../slideLayouts/slideLayout126.xml"/><Relationship Id="rId35" Type="http://schemas.openxmlformats.org/officeDocument/2006/relationships/slideLayout" Target="../slideLayouts/slideLayout131.xml"/><Relationship Id="rId43" Type="http://schemas.openxmlformats.org/officeDocument/2006/relationships/slideLayout" Target="../slideLayouts/slideLayout139.xml"/><Relationship Id="rId48" Type="http://schemas.openxmlformats.org/officeDocument/2006/relationships/slideLayout" Target="../slideLayouts/slideLayout144.xml"/><Relationship Id="rId56" Type="http://schemas.openxmlformats.org/officeDocument/2006/relationships/slideLayout" Target="../slideLayouts/slideLayout152.xml"/><Relationship Id="rId64" Type="http://schemas.openxmlformats.org/officeDocument/2006/relationships/slideLayout" Target="../slideLayouts/slideLayout160.xml"/><Relationship Id="rId69" Type="http://schemas.openxmlformats.org/officeDocument/2006/relationships/slideLayout" Target="../slideLayouts/slideLayout165.xml"/><Relationship Id="rId7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04.xml"/><Relationship Id="rId51" Type="http://schemas.openxmlformats.org/officeDocument/2006/relationships/slideLayout" Target="../slideLayouts/slideLayout147.xml"/><Relationship Id="rId72" Type="http://schemas.openxmlformats.org/officeDocument/2006/relationships/slideLayout" Target="../slideLayouts/slideLayout168.xml"/><Relationship Id="rId80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8.xml"/><Relationship Id="rId17" Type="http://schemas.openxmlformats.org/officeDocument/2006/relationships/slideLayout" Target="../slideLayouts/slideLayout113.xml"/><Relationship Id="rId25" Type="http://schemas.openxmlformats.org/officeDocument/2006/relationships/slideLayout" Target="../slideLayouts/slideLayout121.xml"/><Relationship Id="rId33" Type="http://schemas.openxmlformats.org/officeDocument/2006/relationships/slideLayout" Target="../slideLayouts/slideLayout129.xml"/><Relationship Id="rId38" Type="http://schemas.openxmlformats.org/officeDocument/2006/relationships/slideLayout" Target="../slideLayouts/slideLayout134.xml"/><Relationship Id="rId46" Type="http://schemas.openxmlformats.org/officeDocument/2006/relationships/slideLayout" Target="../slideLayouts/slideLayout142.xml"/><Relationship Id="rId59" Type="http://schemas.openxmlformats.org/officeDocument/2006/relationships/slideLayout" Target="../slideLayouts/slideLayout155.xml"/><Relationship Id="rId67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16.xml"/><Relationship Id="rId41" Type="http://schemas.openxmlformats.org/officeDocument/2006/relationships/slideLayout" Target="../slideLayouts/slideLayout137.xml"/><Relationship Id="rId54" Type="http://schemas.openxmlformats.org/officeDocument/2006/relationships/slideLayout" Target="../slideLayouts/slideLayout150.xml"/><Relationship Id="rId62" Type="http://schemas.openxmlformats.org/officeDocument/2006/relationships/slideLayout" Target="../slideLayouts/slideLayout158.xml"/><Relationship Id="rId70" Type="http://schemas.openxmlformats.org/officeDocument/2006/relationships/slideLayout" Target="../slideLayouts/slideLayout166.xml"/><Relationship Id="rId75" Type="http://schemas.openxmlformats.org/officeDocument/2006/relationships/slideLayout" Target="../slideLayouts/slideLayout171.xml"/><Relationship Id="rId83" Type="http://schemas.openxmlformats.org/officeDocument/2006/relationships/theme" Target="../theme/theme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1.xml"/><Relationship Id="rId23" Type="http://schemas.openxmlformats.org/officeDocument/2006/relationships/slideLayout" Target="../slideLayouts/slideLayout119.xml"/><Relationship Id="rId28" Type="http://schemas.openxmlformats.org/officeDocument/2006/relationships/slideLayout" Target="../slideLayouts/slideLayout124.xml"/><Relationship Id="rId36" Type="http://schemas.openxmlformats.org/officeDocument/2006/relationships/slideLayout" Target="../slideLayouts/slideLayout132.xml"/><Relationship Id="rId49" Type="http://schemas.openxmlformats.org/officeDocument/2006/relationships/slideLayout" Target="../slideLayouts/slideLayout145.xml"/><Relationship Id="rId57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27.xml"/><Relationship Id="rId44" Type="http://schemas.openxmlformats.org/officeDocument/2006/relationships/slideLayout" Target="../slideLayouts/slideLayout140.xml"/><Relationship Id="rId52" Type="http://schemas.openxmlformats.org/officeDocument/2006/relationships/slideLayout" Target="../slideLayouts/slideLayout148.xml"/><Relationship Id="rId60" Type="http://schemas.openxmlformats.org/officeDocument/2006/relationships/slideLayout" Target="../slideLayouts/slideLayout156.xml"/><Relationship Id="rId65" Type="http://schemas.openxmlformats.org/officeDocument/2006/relationships/slideLayout" Target="../slideLayouts/slideLayout161.xml"/><Relationship Id="rId73" Type="http://schemas.openxmlformats.org/officeDocument/2006/relationships/slideLayout" Target="../slideLayouts/slideLayout169.xml"/><Relationship Id="rId78" Type="http://schemas.openxmlformats.org/officeDocument/2006/relationships/slideLayout" Target="../slideLayouts/slideLayout174.xml"/><Relationship Id="rId81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09.xml"/><Relationship Id="rId18" Type="http://schemas.openxmlformats.org/officeDocument/2006/relationships/slideLayout" Target="../slideLayouts/slideLayout114.xml"/><Relationship Id="rId39" Type="http://schemas.openxmlformats.org/officeDocument/2006/relationships/slideLayout" Target="../slideLayouts/slideLayout135.xml"/><Relationship Id="rId34" Type="http://schemas.openxmlformats.org/officeDocument/2006/relationships/slideLayout" Target="../slideLayouts/slideLayout130.xml"/><Relationship Id="rId50" Type="http://schemas.openxmlformats.org/officeDocument/2006/relationships/slideLayout" Target="../slideLayouts/slideLayout146.xml"/><Relationship Id="rId55" Type="http://schemas.openxmlformats.org/officeDocument/2006/relationships/slideLayout" Target="../slideLayouts/slideLayout151.xml"/><Relationship Id="rId7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03.xml"/><Relationship Id="rId7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98.xml"/><Relationship Id="rId29" Type="http://schemas.openxmlformats.org/officeDocument/2006/relationships/slideLayout" Target="../slideLayouts/slideLayout125.xml"/><Relationship Id="rId24" Type="http://schemas.openxmlformats.org/officeDocument/2006/relationships/slideLayout" Target="../slideLayouts/slideLayout120.xml"/><Relationship Id="rId40" Type="http://schemas.openxmlformats.org/officeDocument/2006/relationships/slideLayout" Target="../slideLayouts/slideLayout136.xml"/><Relationship Id="rId45" Type="http://schemas.openxmlformats.org/officeDocument/2006/relationships/slideLayout" Target="../slideLayouts/slideLayout141.xml"/><Relationship Id="rId66" Type="http://schemas.openxmlformats.org/officeDocument/2006/relationships/slideLayout" Target="../slideLayouts/slideLayout16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  <a:endParaRPr lang="es-CO" smtClean="0"/>
          </a:p>
        </p:txBody>
      </p:sp>
      <p:sp>
        <p:nvSpPr>
          <p:cNvPr id="102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13546B-640D-4165-A58C-E27CFCE431DA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25/02/2020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66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6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23EF9E-BB00-45C8-AF85-FE54D785E8CE}" type="slidenum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28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FB97AF2-C3F5-4AAC-BD85-16898891E617}" type="slidenum">
              <a:rPr lang="es-ES" altLang="es-E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 alt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05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8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  <p:sldLayoutId id="2147483959" r:id="rId12"/>
    <p:sldLayoutId id="2147483960" r:id="rId13"/>
    <p:sldLayoutId id="2147483961" r:id="rId14"/>
    <p:sldLayoutId id="2147483962" r:id="rId15"/>
    <p:sldLayoutId id="2147483963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029" name="7 Marcador de texto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n-US" altLang="es-ES" smtClean="0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2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304EC3-809C-4844-8D5A-00F22977E560}" type="datetimeFigureOut">
              <a:rPr lang="es-CO">
                <a:solidFill>
                  <a:srgbClr val="F0A22E">
                    <a:shade val="75000"/>
                  </a:srgbClr>
                </a:solidFill>
              </a:rPr>
              <a:pPr>
                <a:defRPr/>
              </a:pPr>
              <a:t>25/02/2020</a:t>
            </a:fld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2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schemeClr val="accent1">
                    <a:shade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CO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2"/>
            <a:ext cx="762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D38E27"/>
                </a:solidFill>
                <a:latin typeface="Franklin Gothic Book" panose="020B05030201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04EB046-9688-4705-AA6B-C3609802EB12}" type="slidenum">
              <a:rPr lang="es-CO" alt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CO" alt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9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117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2700">
          <a:solidFill>
            <a:schemeClr val="tx2"/>
          </a:solidFill>
          <a:latin typeface="Franklin Gothic Medium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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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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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"/>
        <a:defRPr sz="1500" kern="1200">
          <a:solidFill>
            <a:schemeClr val="tx2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350" kern="1200">
          <a:solidFill>
            <a:schemeClr val="tx2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2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05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0AF70-B709-4851-8372-095A0D83FE89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36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0DA232-0B58-4294-9BF5-2B8A58262FED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6293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F089FDF-28EF-43FA-9B12-0BBDF4B38B9A}" type="slidenum">
              <a:rPr lang="es-E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2749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919E5E-4DA1-4B1B-8041-E2ACD91A2A6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2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661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919E5E-4DA1-4B1B-8041-E2ACD91A2A6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640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6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7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79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E1F0-1052-4C3A-B510-F569768EAE86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25/02/2020</a:t>
            </a:fld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79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8" y="6041379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B9D42B6-BE9C-4377-A908-E478DB873C81}" type="slidenum">
              <a:rPr lang="es-CO" smtClean="0">
                <a:solidFill>
                  <a:srgbClr val="F0A22E"/>
                </a:solidFill>
              </a:rPr>
              <a:pPr/>
              <a:t>‹Nº›</a:t>
            </a:fld>
            <a:endParaRPr lang="es-CO" dirty="0">
              <a:solidFill>
                <a:srgbClr val="F0A2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715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5081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Haga clic para modificar el estilo de título del patrón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3200"/>
              <a:t>Haga clic para modificar el estilo de texto del patrón</a:t>
            </a:r>
          </a:p>
          <a:p>
            <a:pPr lvl="1">
              <a:defRPr sz="1800"/>
            </a:pPr>
            <a:r>
              <a:rPr sz="3200"/>
              <a:t>Segundo nivel</a:t>
            </a:r>
          </a:p>
          <a:p>
            <a:pPr lvl="2">
              <a:defRPr sz="1800"/>
            </a:pPr>
            <a:r>
              <a:rPr sz="3200"/>
              <a:t>Tercer nivel</a:t>
            </a:r>
          </a:p>
          <a:p>
            <a:pPr lvl="3">
              <a:defRPr sz="1800"/>
            </a:pPr>
            <a:r>
              <a:rPr sz="3200"/>
              <a:t>Cuarto nivel</a:t>
            </a:r>
          </a:p>
          <a:p>
            <a:pPr lvl="4">
              <a:defRPr sz="1800"/>
            </a:pPr>
            <a:r>
              <a:rPr sz="3200"/>
              <a:t>Quinto nivel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 kern="0">
                <a:latin typeface="Calibri"/>
                <a:cs typeface="Calibri"/>
                <a:sym typeface="Calibri"/>
              </a:rPr>
              <a:pPr/>
              <a:t>‹Nº›</a:t>
            </a:fld>
            <a:endParaRPr kern="0"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78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  <p:sldLayoutId id="2147483836" r:id="rId13"/>
    <p:sldLayoutId id="2147483837" r:id="rId14"/>
    <p:sldLayoutId id="2147483838" r:id="rId15"/>
    <p:sldLayoutId id="2147483839" r:id="rId16"/>
    <p:sldLayoutId id="2147483840" r:id="rId17"/>
    <p:sldLayoutId id="2147483841" r:id="rId18"/>
    <p:sldLayoutId id="2147483842" r:id="rId19"/>
    <p:sldLayoutId id="2147483843" r:id="rId20"/>
    <p:sldLayoutId id="2147483844" r:id="rId21"/>
    <p:sldLayoutId id="2147483845" r:id="rId22"/>
    <p:sldLayoutId id="2147483846" r:id="rId23"/>
    <p:sldLayoutId id="2147483847" r:id="rId24"/>
    <p:sldLayoutId id="2147483848" r:id="rId25"/>
    <p:sldLayoutId id="2147483849" r:id="rId26"/>
    <p:sldLayoutId id="2147483850" r:id="rId27"/>
    <p:sldLayoutId id="2147483851" r:id="rId28"/>
    <p:sldLayoutId id="2147483852" r:id="rId29"/>
    <p:sldLayoutId id="2147483853" r:id="rId30"/>
    <p:sldLayoutId id="2147483854" r:id="rId31"/>
    <p:sldLayoutId id="2147483855" r:id="rId32"/>
    <p:sldLayoutId id="2147483856" r:id="rId33"/>
    <p:sldLayoutId id="2147483857" r:id="rId34"/>
    <p:sldLayoutId id="2147483858" r:id="rId35"/>
    <p:sldLayoutId id="2147483859" r:id="rId36"/>
    <p:sldLayoutId id="2147483860" r:id="rId37"/>
    <p:sldLayoutId id="2147483861" r:id="rId38"/>
    <p:sldLayoutId id="2147483862" r:id="rId39"/>
    <p:sldLayoutId id="2147483863" r:id="rId40"/>
    <p:sldLayoutId id="2147483864" r:id="rId41"/>
    <p:sldLayoutId id="2147483865" r:id="rId42"/>
    <p:sldLayoutId id="2147483866" r:id="rId43"/>
    <p:sldLayoutId id="2147483867" r:id="rId44"/>
    <p:sldLayoutId id="2147483868" r:id="rId45"/>
    <p:sldLayoutId id="2147483869" r:id="rId46"/>
    <p:sldLayoutId id="2147483870" r:id="rId47"/>
    <p:sldLayoutId id="2147483871" r:id="rId48"/>
    <p:sldLayoutId id="2147483872" r:id="rId49"/>
    <p:sldLayoutId id="2147483873" r:id="rId50"/>
    <p:sldLayoutId id="2147483874" r:id="rId51"/>
    <p:sldLayoutId id="2147483875" r:id="rId52"/>
    <p:sldLayoutId id="2147483876" r:id="rId53"/>
    <p:sldLayoutId id="2147483877" r:id="rId54"/>
    <p:sldLayoutId id="2147483878" r:id="rId55"/>
    <p:sldLayoutId id="2147483879" r:id="rId56"/>
    <p:sldLayoutId id="2147483880" r:id="rId57"/>
    <p:sldLayoutId id="2147483881" r:id="rId58"/>
    <p:sldLayoutId id="2147483882" r:id="rId59"/>
    <p:sldLayoutId id="2147483883" r:id="rId60"/>
    <p:sldLayoutId id="2147483884" r:id="rId61"/>
    <p:sldLayoutId id="2147483885" r:id="rId62"/>
    <p:sldLayoutId id="2147483886" r:id="rId63"/>
    <p:sldLayoutId id="2147483887" r:id="rId64"/>
    <p:sldLayoutId id="2147483888" r:id="rId65"/>
    <p:sldLayoutId id="2147483889" r:id="rId66"/>
    <p:sldLayoutId id="2147483890" r:id="rId67"/>
    <p:sldLayoutId id="2147483891" r:id="rId68"/>
    <p:sldLayoutId id="2147483892" r:id="rId69"/>
    <p:sldLayoutId id="2147483893" r:id="rId70"/>
    <p:sldLayoutId id="2147483894" r:id="rId71"/>
    <p:sldLayoutId id="2147483895" r:id="rId72"/>
    <p:sldLayoutId id="2147483896" r:id="rId73"/>
    <p:sldLayoutId id="2147483897" r:id="rId74"/>
    <p:sldLayoutId id="2147483898" r:id="rId75"/>
    <p:sldLayoutId id="2147483899" r:id="rId76"/>
    <p:sldLayoutId id="2147483900" r:id="rId77"/>
    <p:sldLayoutId id="2147483901" r:id="rId78"/>
    <p:sldLayoutId id="2147483902" r:id="rId79"/>
    <p:sldLayoutId id="2147483903" r:id="rId80"/>
    <p:sldLayoutId id="2147483904" r:id="rId81"/>
    <p:sldLayoutId id="2147483905" r:id="rId82"/>
  </p:sldLayoutIdLst>
  <p:transition spd="med"/>
  <p:txStyles>
    <p:titleStyle>
      <a:lvl1pPr algn="ctr">
        <a:defRPr sz="4400">
          <a:latin typeface="Calibri"/>
          <a:ea typeface="Calibri"/>
          <a:cs typeface="Calibri"/>
          <a:sym typeface="Calibri"/>
        </a:defRPr>
      </a:lvl1pPr>
      <a:lvl2pPr algn="ctr">
        <a:defRPr sz="4400">
          <a:latin typeface="Calibri"/>
          <a:ea typeface="Calibri"/>
          <a:cs typeface="Calibri"/>
          <a:sym typeface="Calibri"/>
        </a:defRPr>
      </a:lvl2pPr>
      <a:lvl3pPr algn="ctr">
        <a:defRPr sz="4400">
          <a:latin typeface="Calibri"/>
          <a:ea typeface="Calibri"/>
          <a:cs typeface="Calibri"/>
          <a:sym typeface="Calibri"/>
        </a:defRPr>
      </a:lvl3pPr>
      <a:lvl4pPr algn="ctr">
        <a:defRPr sz="4400">
          <a:latin typeface="Calibri"/>
          <a:ea typeface="Calibri"/>
          <a:cs typeface="Calibri"/>
          <a:sym typeface="Calibri"/>
        </a:defRPr>
      </a:lvl4pPr>
      <a:lvl5pPr algn="ctr">
        <a:defRPr sz="4400">
          <a:latin typeface="Calibri"/>
          <a:ea typeface="Calibri"/>
          <a:cs typeface="Calibri"/>
          <a:sym typeface="Calibri"/>
        </a:defRPr>
      </a:lvl5pPr>
      <a:lvl6pPr algn="ctr">
        <a:defRPr sz="4400">
          <a:latin typeface="Calibri"/>
          <a:ea typeface="Calibri"/>
          <a:cs typeface="Calibri"/>
          <a:sym typeface="Calibri"/>
        </a:defRPr>
      </a:lvl6pPr>
      <a:lvl7pPr algn="ctr">
        <a:defRPr sz="4400">
          <a:latin typeface="Calibri"/>
          <a:ea typeface="Calibri"/>
          <a:cs typeface="Calibri"/>
          <a:sym typeface="Calibri"/>
        </a:defRPr>
      </a:lvl7pPr>
      <a:lvl8pPr algn="ctr">
        <a:defRPr sz="4400">
          <a:latin typeface="Calibri"/>
          <a:ea typeface="Calibri"/>
          <a:cs typeface="Calibri"/>
          <a:sym typeface="Calibri"/>
        </a:defRPr>
      </a:lvl8pPr>
      <a:lvl9pPr algn="ctr"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342900" indent="-3429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1pPr>
      <a:lvl2pPr marL="783771" indent="-326571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2pPr>
      <a:lvl3pPr marL="1219200" indent="-30480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3pPr>
      <a:lvl4pPr marL="1737360" indent="-365760">
        <a:spcBef>
          <a:spcPts val="700"/>
        </a:spcBef>
        <a:buSzPct val="100000"/>
        <a:buFont typeface="Arial"/>
        <a:buChar char="–"/>
        <a:defRPr sz="3200">
          <a:latin typeface="Calibri"/>
          <a:ea typeface="Calibri"/>
          <a:cs typeface="Calibri"/>
          <a:sym typeface="Calibri"/>
        </a:defRPr>
      </a:lvl4pPr>
      <a:lvl5pPr marL="2194560" indent="-365760">
        <a:spcBef>
          <a:spcPts val="700"/>
        </a:spcBef>
        <a:buSzPct val="100000"/>
        <a:buFont typeface="Arial"/>
        <a:buChar char="»"/>
        <a:defRPr sz="3200">
          <a:latin typeface="Calibri"/>
          <a:ea typeface="Calibri"/>
          <a:cs typeface="Calibri"/>
          <a:sym typeface="Calibri"/>
        </a:defRPr>
      </a:lvl5pPr>
      <a:lvl6pPr marL="26517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6pPr>
      <a:lvl7pPr marL="3108960" indent="-365760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7pPr>
      <a:lvl8pPr marL="35661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8pPr>
      <a:lvl9pPr marL="4023359" indent="-365759">
        <a:spcBef>
          <a:spcPts val="700"/>
        </a:spcBef>
        <a:buSzPct val="100000"/>
        <a:buFont typeface="Arial"/>
        <a:buChar char="•"/>
        <a:defRPr sz="32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título del patrón</a:t>
            </a:r>
            <a:endParaRPr lang="es-CO" altLang="es-ES" smtClean="0"/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s-ES" smtClean="0"/>
              <a:t>Haga clic para modificar el estilo de texto del patrón</a:t>
            </a:r>
          </a:p>
          <a:p>
            <a:pPr lvl="1"/>
            <a:r>
              <a:rPr lang="es-ES" altLang="es-ES" smtClean="0"/>
              <a:t>Segundo nivel</a:t>
            </a:r>
          </a:p>
          <a:p>
            <a:pPr lvl="2"/>
            <a:r>
              <a:rPr lang="es-ES" altLang="es-ES" smtClean="0"/>
              <a:t>Tercer nivel</a:t>
            </a:r>
          </a:p>
          <a:p>
            <a:pPr lvl="3"/>
            <a:r>
              <a:rPr lang="es-ES" altLang="es-ES" smtClean="0"/>
              <a:t>Cuarto nivel</a:t>
            </a:r>
          </a:p>
          <a:p>
            <a:pPr lvl="4"/>
            <a:r>
              <a:rPr lang="es-ES" altLang="es-ES" smtClean="0"/>
              <a:t>Quinto nivel</a:t>
            </a:r>
            <a:endParaRPr lang="es-CO" altLang="es-ES" smtClean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1DA7F6-DA86-4A95-9A26-18BB986BC4F8}" type="datetimeFigureOut">
              <a:rPr lang="es-CO"/>
              <a:pPr>
                <a:defRPr/>
              </a:pPr>
              <a:t>25/02/2020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47B7243-E074-412E-93C4-B3F051F96EF4}" type="slidenum">
              <a:rPr lang="es-CO" altLang="es-E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CO" altLang="es-E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75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7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0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0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0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0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7.xml"/><Relationship Id="rId6" Type="http://schemas.openxmlformats.org/officeDocument/2006/relationships/image" Target="../media/image44.jpeg"/><Relationship Id="rId11" Type="http://schemas.openxmlformats.org/officeDocument/2006/relationships/image" Target="../media/image49.jpeg"/><Relationship Id="rId5" Type="http://schemas.openxmlformats.org/officeDocument/2006/relationships/image" Target="../media/image43.jpeg"/><Relationship Id="rId10" Type="http://schemas.openxmlformats.org/officeDocument/2006/relationships/image" Target="../media/image48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10" Type="http://schemas.openxmlformats.org/officeDocument/2006/relationships/image" Target="../media/image58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trojas@unicauca.edu.co" TargetMode="External"/><Relationship Id="rId2" Type="http://schemas.openxmlformats.org/officeDocument/2006/relationships/hyperlink" Target="http://www.unicauca.edu.co/gelps" TargetMode="External"/><Relationship Id="rId1" Type="http://schemas.openxmlformats.org/officeDocument/2006/relationships/slideLayout" Target="../slideLayouts/slideLayout42.xml"/><Relationship Id="rId4" Type="http://schemas.openxmlformats.org/officeDocument/2006/relationships/hyperlink" Target="mailto:trojascu@yahoo.co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8975" t="20586" r="36613" b="20586"/>
          <a:stretch/>
        </p:blipFill>
        <p:spPr>
          <a:xfrm>
            <a:off x="2267744" y="160764"/>
            <a:ext cx="4824536" cy="6536471"/>
          </a:xfrm>
          <a:prstGeom prst="rect">
            <a:avLst/>
          </a:prstGeom>
        </p:spPr>
      </p:pic>
      <p:sp>
        <p:nvSpPr>
          <p:cNvPr id="2" name="1 Subtítulo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776864" cy="4176464"/>
          </a:xfrm>
        </p:spPr>
        <p:txBody>
          <a:bodyPr/>
          <a:lstStyle/>
          <a:p>
            <a:endParaRPr lang="es-CO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5220072" y="6021288"/>
            <a:ext cx="1440160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7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s-CO" altLang="es-ES" dirty="0"/>
              <a:t>Factores de vitalidad - </a:t>
            </a:r>
            <a:r>
              <a:rPr lang="es-CO" altLang="es-ES" sz="4000" dirty="0"/>
              <a:t>UNESCO</a:t>
            </a:r>
            <a:r>
              <a:rPr lang="es-CO" dirty="0" smtClean="0"/>
              <a:t> 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4147" y="3900835"/>
            <a:ext cx="4724357" cy="298454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340768"/>
            <a:ext cx="5016062" cy="2886535"/>
          </a:xfrm>
          <a:prstGeom prst="rect">
            <a:avLst/>
          </a:prstGeom>
        </p:spPr>
      </p:pic>
      <p:pic>
        <p:nvPicPr>
          <p:cNvPr id="5" name="5 Marcador de contenid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8" t="11023" r="54240" b="75079"/>
          <a:stretch>
            <a:fillRect/>
          </a:stretch>
        </p:blipFill>
        <p:spPr bwMode="auto">
          <a:xfrm>
            <a:off x="0" y="4763"/>
            <a:ext cx="23622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61826" r="58376" b="34875"/>
          <a:stretch>
            <a:fillRect/>
          </a:stretch>
        </p:blipFill>
        <p:spPr bwMode="auto">
          <a:xfrm>
            <a:off x="4507269" y="6571346"/>
            <a:ext cx="283527" cy="286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584" y="6165304"/>
            <a:ext cx="280211" cy="319677"/>
          </a:xfrm>
          <a:prstGeom prst="rect">
            <a:avLst/>
          </a:prstGeom>
        </p:spPr>
      </p:pic>
      <p:pic>
        <p:nvPicPr>
          <p:cNvPr id="9" name="3 Imag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26" t="51588" r="58299" b="44772"/>
          <a:stretch>
            <a:fillRect/>
          </a:stretch>
        </p:blipFill>
        <p:spPr bwMode="auto">
          <a:xfrm>
            <a:off x="4516962" y="5726627"/>
            <a:ext cx="287858" cy="321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99992" y="4713675"/>
            <a:ext cx="292734" cy="8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3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1161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ES" smtClean="0"/>
              <a:t>Mapa de Colombia, lenguas en peligro</a:t>
            </a:r>
            <a:endParaRPr lang="es-CO" altLang="es-ES" smtClean="0"/>
          </a:p>
        </p:txBody>
      </p:sp>
      <p:pic>
        <p:nvPicPr>
          <p:cNvPr id="111620" name="3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91138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614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altLang="es-ES" smtClean="0"/>
          </a:p>
        </p:txBody>
      </p:sp>
      <p:sp>
        <p:nvSpPr>
          <p:cNvPr id="11264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altLang="es-ES" smtClean="0"/>
              <a:t>Mapa de Colombia, lenguas en peligro</a:t>
            </a:r>
            <a:endParaRPr lang="es-CO" altLang="es-ES" smtClean="0"/>
          </a:p>
        </p:txBody>
      </p:sp>
      <p:pic>
        <p:nvPicPr>
          <p:cNvPr id="112644" name="4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98" t="33060" r="17746" b="1200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251520" y="2348880"/>
            <a:ext cx="2592287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CO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Todas las lenguas indígenas de Colombia están en peligro</a:t>
            </a:r>
            <a:endParaRPr lang="es-E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81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Título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143000"/>
          </a:xfrm>
        </p:spPr>
        <p:txBody>
          <a:bodyPr/>
          <a:lstStyle/>
          <a:p>
            <a:r>
              <a:rPr lang="es-CO" altLang="es-ES" sz="3200" smtClean="0"/>
              <a:t>Atlas interactivo de lenguas en peligro en el mundo, UNESCO, 2009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19113" y="836613"/>
          <a:ext cx="8229600" cy="591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005944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Vulnerable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En peligro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Seriamente en peligro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En situación critica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Extinta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457243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Arhuaco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Camsá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CO" sz="1800" dirty="0" err="1" smtClean="0">
                          <a:latin typeface="Arial" pitchFamily="34" charset="0"/>
                          <a:cs typeface="Arial" pitchFamily="34" charset="0"/>
                        </a:rPr>
                        <a:t>Achagua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Awa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Carabayo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Baniwa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CO" sz="1800" dirty="0" err="1" smtClean="0">
                          <a:latin typeface="Arial" pitchFamily="34" charset="0"/>
                          <a:cs typeface="Arial" pitchFamily="34" charset="0"/>
                        </a:rPr>
                        <a:t>Carapana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Andoque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Bará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Macaguaje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Barí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Wiwa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Cacua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Barasana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Opó</a:t>
                      </a:r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-carare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Bora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Desano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Cofán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Cabiyarí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Pijao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Cubeo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Guambiano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Chimila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Carijona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Embera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Guayabero</a:t>
                      </a:r>
                      <a:endParaRPr lang="es-CO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Cuiba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Nonuya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Guahibo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Uitoto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Inga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Piratapuyo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Kogi</a:t>
                      </a:r>
                      <a:endParaRPr lang="es-CO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Macú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Kuna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CO" sz="1800" dirty="0" err="1" smtClean="0">
                          <a:latin typeface="Arial" pitchFamily="34" charset="0"/>
                          <a:cs typeface="Arial" pitchFamily="34" charset="0"/>
                        </a:rPr>
                        <a:t>Pisamira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Tucano</a:t>
                      </a:r>
                      <a:endParaRPr lang="es-CO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Hitnu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Miraña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Siona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Wayuu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Coreguaje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Ocaina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Tariano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Waunan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Curripaco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Sàliva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Tinigua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Criollo S </a:t>
                      </a:r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An</a:t>
                      </a:r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.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Macuna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Tanimuca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Totoró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416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1 Título"/>
          <p:cNvSpPr>
            <a:spLocks noGrp="1"/>
          </p:cNvSpPr>
          <p:nvPr>
            <p:ph type="title"/>
          </p:nvPr>
        </p:nvSpPr>
        <p:spPr>
          <a:xfrm>
            <a:off x="179388" y="115888"/>
            <a:ext cx="8785225" cy="1143000"/>
          </a:xfrm>
        </p:spPr>
        <p:txBody>
          <a:bodyPr/>
          <a:lstStyle/>
          <a:p>
            <a:r>
              <a:rPr lang="es-CO" altLang="es-ES" sz="3200" smtClean="0"/>
              <a:t>Atlas interactivo de lenguas en peligro en el mundo, UNESCO, 2009</a:t>
            </a: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19113" y="836613"/>
          <a:ext cx="8229600" cy="59134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1005944"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Vulnerable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En peligro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Seriamente en peligro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En situación critica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2000" dirty="0" smtClean="0">
                          <a:latin typeface="Arial" pitchFamily="34" charset="0"/>
                          <a:cs typeface="Arial" pitchFamily="34" charset="0"/>
                        </a:rPr>
                        <a:t>Extinta</a:t>
                      </a:r>
                      <a:endParaRPr lang="es-CO" sz="2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457243"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itchFamily="34" charset="0"/>
                          <a:cs typeface="Arial" pitchFamily="34" charset="0"/>
                        </a:rPr>
                        <a:t>12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ctr"/>
                      <a:endParaRPr lang="es-CO" sz="2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Muinane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Nukak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Páez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Palenquero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Piapoco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Piaroa</a:t>
                      </a:r>
                      <a:endParaRPr lang="es-CO" sz="1800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Puinave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Siriano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Tatuyo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smtClean="0">
                          <a:latin typeface="Arial" pitchFamily="34" charset="0"/>
                          <a:cs typeface="Arial" pitchFamily="34" charset="0"/>
                        </a:rPr>
                        <a:t>XXXXX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Ticuna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Yuhup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Uwa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Yucuna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  <a:tr h="370854">
                <a:tc>
                  <a:txBody>
                    <a:bodyPr/>
                    <a:lstStyle/>
                    <a:p>
                      <a:endParaRPr lang="es-CO" sz="1800" dirty="0"/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Tuyuca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es-ES" sz="1800" dirty="0" err="1" smtClean="0">
                          <a:latin typeface="Arial" pitchFamily="34" charset="0"/>
                          <a:cs typeface="Arial" pitchFamily="34" charset="0"/>
                        </a:rPr>
                        <a:t>Yurutí</a:t>
                      </a:r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es-CO" sz="1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45721" marB="45721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0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559221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Hoy en el siglo XXI estamos hablando de revitalización cultural y lingüística en Colombia y en el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mundo.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Proceso interesante y quizá novedoso por la forma de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asumirlo.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Sin lugar a dudas se trata de lenguas en contacto que las más de las veces ha llevado a un conflicto de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lenguas.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En nuestra sociedad la diversidad de situaciones de contacto entre dos o más lenguas habladas por diferentes comunidades lingüísticas es muy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amplio.</a:t>
            </a:r>
            <a:endParaRPr lang="es-CO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77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Apenas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empezamos a estudiarla y tratar de comprenderla para propiciar la búsqueda de soluciones que permitan el fortalecimiento de las distintas lenguas y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culturas.</a:t>
            </a:r>
          </a:p>
          <a:p>
            <a:pPr>
              <a:spcBef>
                <a:spcPts val="0"/>
              </a:spcBef>
            </a:pP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preocupación por la pérdida de las lenguas se ha venido acrecentando paulatinamente al mismo tiempo que se ha afianzado la defensa de la identidad social y comunitaria, aunque los dos procesos no han tenido la misma difusión ni están enraizados de la misma </a:t>
            </a:r>
            <a:r>
              <a:rPr lang="es-CO" dirty="0" smtClean="0">
                <a:latin typeface="Arial" panose="020B0604020202020204" pitchFamily="34" charset="0"/>
                <a:cs typeface="Arial" panose="020B0604020202020204" pitchFamily="34" charset="0"/>
              </a:rPr>
              <a:t>manera.</a:t>
            </a:r>
          </a:p>
          <a:p>
            <a:pPr>
              <a:spcBef>
                <a:spcPts val="0"/>
              </a:spcBef>
            </a:pPr>
            <a:endParaRPr lang="es-CO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68153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6"/>
            <a:ext cx="8640960" cy="4525963"/>
          </a:xfrm>
        </p:spPr>
        <p:txBody>
          <a:bodyPr/>
          <a:lstStyle/>
          <a:p>
            <a:pPr marL="0" indent="0" algn="ctr">
              <a:buNone/>
            </a:pPr>
            <a:endParaRPr lang="es-CO" sz="48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O" sz="4800" dirty="0" smtClean="0">
                <a:solidFill>
                  <a:srgbClr val="FFFF00"/>
                </a:solidFill>
              </a:rPr>
              <a:t>Confluencias</a:t>
            </a:r>
            <a:r>
              <a:rPr lang="es-CO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 articulaciones</a:t>
            </a:r>
          </a:p>
          <a:p>
            <a:pPr marL="0" indent="0" algn="ctr">
              <a:buNone/>
            </a:pPr>
            <a:endParaRPr lang="es-CO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s-CO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modelo para pensar los procesos locales de revitalización, fortalecimiento, reactivación lingüística </a:t>
            </a:r>
          </a:p>
          <a:p>
            <a:pPr marL="0" indent="0" algn="ctr">
              <a:buNone/>
            </a:pPr>
            <a:endParaRPr lang="es-CO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3" descr="EscudoUnicauca.jpg (5209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116722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58212"/>
            <a:ext cx="1440160" cy="19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358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Actores, motivaciones, situaciones y acciones</a:t>
            </a:r>
            <a:endParaRPr lang="es-CO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  <a:defRPr/>
            </a:pPr>
            <a:r>
              <a:rPr lang="es-CO" sz="3600" dirty="0"/>
              <a:t>Un proceso de revitalización, reactivación o fortalecimiento lingüístico, puede analizarse a partir de los actores que intervienen en este, sus motivaciones y las confluencias entre estos, las cuales permiten que un determinado momento pueda llevarse a cabo una acción encaminada en este </a:t>
            </a:r>
            <a:r>
              <a:rPr lang="es-CO" sz="3600" dirty="0" smtClean="0"/>
              <a:t>sentido.</a:t>
            </a:r>
          </a:p>
        </p:txBody>
      </p:sp>
    </p:spTree>
    <p:extLst>
      <p:ext uri="{BB962C8B-B14F-4D97-AF65-F5344CB8AC3E}">
        <p14:creationId xmlns:p14="http://schemas.microsoft.com/office/powerpoint/2010/main" val="413874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/>
          <a:lstStyle/>
          <a:p>
            <a:r>
              <a:rPr lang="es-CO" sz="4000" dirty="0"/>
              <a:t>Actores, motivaciones, situaciones y acciones</a:t>
            </a:r>
            <a:endParaRPr lang="es-CO" sz="4000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600206"/>
            <a:ext cx="8579296" cy="4525963"/>
          </a:xfrm>
        </p:spPr>
        <p:txBody>
          <a:bodyPr/>
          <a:lstStyle/>
          <a:p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autoridades indígenas y sus organizaciones </a:t>
            </a:r>
            <a:r>
              <a:rPr lang="es-CO" dirty="0"/>
              <a:t>han planteado la necesidad de contar con una educación que sobrepase los límites de la primaria y del </a:t>
            </a:r>
            <a:r>
              <a:rPr lang="es-CO" dirty="0" smtClean="0"/>
              <a:t>bachillerato:</a:t>
            </a:r>
            <a:endParaRPr lang="es-CO" dirty="0"/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/>
              <a:t>Universidad Autónoma Indígena Intercultural UAIIN – CRIC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 smtClean="0"/>
              <a:t>Escuela </a:t>
            </a:r>
            <a:r>
              <a:rPr lang="es-CO" dirty="0"/>
              <a:t>de </a:t>
            </a:r>
            <a:r>
              <a:rPr lang="es-CO" dirty="0" err="1"/>
              <a:t>jaibaná</a:t>
            </a:r>
            <a:r>
              <a:rPr lang="es-CO" dirty="0"/>
              <a:t> - CRIR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 err="1"/>
              <a:t>Misak</a:t>
            </a:r>
            <a:r>
              <a:rPr lang="es-CO" dirty="0"/>
              <a:t> Universidad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 smtClean="0"/>
              <a:t>Los </a:t>
            </a:r>
            <a:r>
              <a:rPr lang="es-CO" dirty="0"/>
              <a:t>diversos programas de formación de maestros de las organizaciones indígenas </a:t>
            </a:r>
          </a:p>
        </p:txBody>
      </p:sp>
    </p:spTree>
    <p:extLst>
      <p:ext uri="{BB962C8B-B14F-4D97-AF65-F5344CB8AC3E}">
        <p14:creationId xmlns:p14="http://schemas.microsoft.com/office/powerpoint/2010/main" val="353127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3" descr="EscudoUnicauca.jpg (5209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1741"/>
            <a:ext cx="116722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58212"/>
            <a:ext cx="1440160" cy="1953593"/>
          </a:xfrm>
          <a:prstGeom prst="rect">
            <a:avLst/>
          </a:prstGeom>
        </p:spPr>
      </p:pic>
      <p:pic>
        <p:nvPicPr>
          <p:cNvPr id="5" name="Picture 6" descr="LogoGEL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0" y="5669235"/>
            <a:ext cx="2535238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99592" y="3399135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Tulio Rojas </a:t>
            </a:r>
            <a:r>
              <a:rPr kumimoji="0" lang="es-ES_tradnl" sz="3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cs typeface="Arial"/>
              </a:rPr>
              <a:t>Curieux</a:t>
            </a:r>
            <a:endParaRPr kumimoji="0" lang="es-ES_tradnl" sz="3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cs typeface="Arial"/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323858" y="4362797"/>
            <a:ext cx="8424863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Universidad del Cauca</a:t>
            </a:r>
            <a:endParaRPr kumimoji="0" lang="es-ES" sz="28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Facultad de Ciencias Humanas y Sociales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Departamento de Antropología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600" b="1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Grupo de Estudios Lingüísticos,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Pedagógicos y Socioculturales del 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suroccidente colombiano</a:t>
            </a:r>
          </a:p>
        </p:txBody>
      </p:sp>
      <p:sp>
        <p:nvSpPr>
          <p:cNvPr id="10" name="1 Subtítulo"/>
          <p:cNvSpPr txBox="1">
            <a:spLocks/>
          </p:cNvSpPr>
          <p:nvPr/>
        </p:nvSpPr>
        <p:spPr bwMode="auto">
          <a:xfrm>
            <a:off x="827584" y="1268760"/>
            <a:ext cx="784440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5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mirada a Colombia y a las lenguas indígenas del Departamento del Cauca</a:t>
            </a:r>
            <a:endParaRPr lang="es-CO" sz="5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149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8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CO" sz="4000" dirty="0"/>
              <a:t>Actores, motivaciones, situaciones y acciones</a:t>
            </a:r>
            <a:endParaRPr lang="es-CO" sz="4000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340768"/>
            <a:ext cx="8784976" cy="4525963"/>
          </a:xfrm>
        </p:spPr>
        <p:txBody>
          <a:bodyPr/>
          <a:lstStyle/>
          <a:p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 Universidades públicas </a:t>
            </a:r>
            <a:r>
              <a:rPr lang="es-CO" dirty="0"/>
              <a:t>del país también han respondido a esas </a:t>
            </a:r>
            <a:r>
              <a:rPr lang="es-CO" dirty="0" smtClean="0"/>
              <a:t>necesidades:</a:t>
            </a:r>
            <a:endParaRPr lang="es-CO" dirty="0"/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/>
              <a:t>Pedagogía de la madre tierra OIA-</a:t>
            </a:r>
            <a:r>
              <a:rPr lang="es-CO" dirty="0" err="1"/>
              <a:t>UdeA</a:t>
            </a:r>
            <a:endParaRPr lang="es-CO" dirty="0"/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/>
              <a:t>Varios programas de formación de educadores indígenas (Cauca, Guajira, Amazonia…)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/>
              <a:t>En otro momento la Universidad de los Andes tuvo la Maestría en Etnolingüística y el </a:t>
            </a:r>
            <a:r>
              <a:rPr lang="es-CO" sz="2800" dirty="0" smtClean="0"/>
              <a:t>CCELA</a:t>
            </a:r>
            <a:r>
              <a:rPr lang="es-CO" dirty="0" smtClean="0"/>
              <a:t> </a:t>
            </a:r>
            <a:endParaRPr lang="es-CO" dirty="0"/>
          </a:p>
          <a:p>
            <a:pPr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s-CO" dirty="0"/>
              <a:t>En la </a:t>
            </a:r>
            <a:r>
              <a:rPr lang="es-CO" dirty="0" smtClean="0"/>
              <a:t>U. </a:t>
            </a:r>
            <a:r>
              <a:rPr lang="es-CO" dirty="0"/>
              <a:t>del Cauca contamos </a:t>
            </a:r>
            <a:r>
              <a:rPr lang="es-CO" dirty="0" smtClean="0"/>
              <a:t>con un programa </a:t>
            </a:r>
            <a:r>
              <a:rPr lang="es-CO" dirty="0"/>
              <a:t>de pregrado y otro de </a:t>
            </a:r>
            <a:r>
              <a:rPr lang="es-CO" dirty="0" smtClean="0"/>
              <a:t>posgrado.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9192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CO" sz="4000" dirty="0"/>
              <a:t>Actores, motivaciones, situaciones y acciones</a:t>
            </a:r>
            <a:endParaRPr lang="es-CO" sz="4000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340768"/>
            <a:ext cx="8784976" cy="4525963"/>
          </a:xfrm>
        </p:spPr>
        <p:txBody>
          <a:bodyPr/>
          <a:lstStyle/>
          <a:p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Maestría en Revitalización y Enseñanza de Lenguas </a:t>
            </a:r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Indígenas</a:t>
            </a:r>
            <a:r>
              <a:rPr lang="es-CO" dirty="0" smtClean="0"/>
              <a:t>: una corte finalizada, 10 graduados, una cohorte inició febrero 2020</a:t>
            </a:r>
            <a:endParaRPr lang="es-CO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52584"/>
            <a:ext cx="9144000" cy="36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527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CO" sz="4000" dirty="0"/>
              <a:t>Actores, motivaciones, situaciones y acciones</a:t>
            </a:r>
            <a:endParaRPr lang="es-CO" sz="4000" dirty="0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340768"/>
            <a:ext cx="8784976" cy="4525963"/>
          </a:xfrm>
        </p:spPr>
        <p:txBody>
          <a:bodyPr/>
          <a:lstStyle/>
          <a:p>
            <a:r>
              <a:rPr lang="es-CO" dirty="0"/>
              <a:t>Se han realizado cuatro encuentros de </a:t>
            </a: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Revitalizando ando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3277"/>
            <a:ext cx="9144000" cy="419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9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6"/>
            <a:ext cx="8640960" cy="4525963"/>
          </a:xfrm>
        </p:spPr>
        <p:txBody>
          <a:bodyPr/>
          <a:lstStyle/>
          <a:p>
            <a:pPr marL="0" indent="0" algn="ctr">
              <a:buNone/>
            </a:pPr>
            <a:endParaRPr lang="es-CO" sz="54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O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acciones</a:t>
            </a: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CO" sz="5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el camino de la revitalización</a:t>
            </a:r>
          </a:p>
        </p:txBody>
      </p:sp>
      <p:pic>
        <p:nvPicPr>
          <p:cNvPr id="4" name="Picture 13" descr="EscudoUnicauca.jpg (5209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116722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58212"/>
            <a:ext cx="1440160" cy="19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1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s-CO" sz="3200" cap="none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O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xperiencias en el trabajo (nasa </a:t>
            </a:r>
            <a:r>
              <a:rPr lang="es-CO" sz="32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yuwe</a:t>
            </a:r>
            <a:r>
              <a:rPr lang="es-CO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 La Paila </a:t>
            </a:r>
            <a:endParaRPr lang="es-ES" sz="3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5688632"/>
          </a:xfrm>
        </p:spPr>
        <p:txBody>
          <a:bodyPr/>
          <a:lstStyle/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De la cordillera Central a la Occidental (1910 -1950</a:t>
            </a:r>
            <a:r>
              <a:rPr lang="es-CO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)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La Junta de Acción Comunal  (1969)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La conformación del Cabildo (1975-1986)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Reconocido por Autoridades Indígenas en 1978 y por la autoridades nacionales en 1985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La recuperación de la Tierra (1981-1990)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La constitución del Resguardo (1993)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Reflexión y preocupación por la </a:t>
            </a:r>
            <a:r>
              <a:rPr lang="es-CO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Lengua. 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Comité de Educación para recuperar el uso del nasa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yuwe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(2000) </a:t>
            </a:r>
            <a:endParaRPr lang="es-CO" dirty="0" smtClean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/>
              <a:t>El nasa </a:t>
            </a:r>
            <a:r>
              <a:rPr lang="es-CO" dirty="0" err="1"/>
              <a:t>yuwe</a:t>
            </a:r>
            <a:r>
              <a:rPr lang="es-CO" dirty="0"/>
              <a:t> entra a la escuela (2005)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/>
              <a:t>Diseño de materiales educativos en nasa </a:t>
            </a:r>
            <a:r>
              <a:rPr lang="es-CO" dirty="0" err="1"/>
              <a:t>Yuwe</a:t>
            </a:r>
            <a:r>
              <a:rPr lang="es-CO" dirty="0"/>
              <a:t> (2007-2009): Cartilla </a:t>
            </a:r>
            <a:r>
              <a:rPr lang="es-CO" dirty="0" err="1"/>
              <a:t>Zuy</a:t>
            </a:r>
            <a:r>
              <a:rPr lang="es-CO" dirty="0"/>
              <a:t> </a:t>
            </a:r>
            <a:r>
              <a:rPr lang="es-CO" dirty="0" err="1"/>
              <a:t>luuçkwe</a:t>
            </a:r>
            <a:r>
              <a:rPr lang="es-CO" dirty="0"/>
              <a:t>, juegos y audio</a:t>
            </a:r>
          </a:p>
          <a:p>
            <a:pPr marL="342900" lvl="0" indent="-342900" defTabSz="457200" eaLnBrk="1" fontAlgn="auto" hangingPunct="1">
              <a:spcBef>
                <a:spcPts val="6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/>
              <a:t>Trabajo en la escuela y la comunidad (2010-2011), guiados por el Consejo de </a:t>
            </a:r>
            <a:r>
              <a:rPr lang="es-CO" dirty="0" smtClean="0"/>
              <a:t>mayores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7649629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0"/>
            <a:ext cx="4591206" cy="2690447"/>
          </a:xfrm>
          <a:prstGeom prst="rect">
            <a:avLst/>
          </a:prstGeom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047032" y="873309"/>
            <a:ext cx="2177923" cy="529828"/>
          </a:xfrm>
        </p:spPr>
        <p:txBody>
          <a:bodyPr/>
          <a:lstStyle/>
          <a:p>
            <a:pPr>
              <a:defRPr/>
            </a:pPr>
            <a:r>
              <a:rPr lang="es-CO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Siska</a:t>
            </a:r>
            <a:r>
              <a:rPr lang="es-CO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- 2004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9972" y="2218299"/>
            <a:ext cx="4814028" cy="378245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8933" y="5077126"/>
            <a:ext cx="5518053" cy="9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2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116" t="21115" r="18193" b="15059"/>
          <a:stretch/>
        </p:blipFill>
        <p:spPr>
          <a:xfrm>
            <a:off x="0" y="857250"/>
            <a:ext cx="4452425" cy="32812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116" t="20909" r="18654" b="15060"/>
          <a:stretch/>
        </p:blipFill>
        <p:spPr>
          <a:xfrm>
            <a:off x="4452425" y="2527702"/>
            <a:ext cx="4631788" cy="345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154" t="22140" r="19115" b="17317"/>
          <a:stretch/>
        </p:blipFill>
        <p:spPr>
          <a:xfrm>
            <a:off x="21097" y="878351"/>
            <a:ext cx="4389125" cy="319701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3577" t="21114" r="19461" b="14239"/>
          <a:stretch/>
        </p:blipFill>
        <p:spPr>
          <a:xfrm>
            <a:off x="4410222" y="2410313"/>
            <a:ext cx="4536833" cy="351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3275" t="20643" r="18240" b="17919"/>
          <a:stretch/>
        </p:blipFill>
        <p:spPr>
          <a:xfrm>
            <a:off x="9654" y="866908"/>
            <a:ext cx="4433553" cy="31585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064" t="26843" r="18450" b="13973"/>
          <a:stretch/>
        </p:blipFill>
        <p:spPr>
          <a:xfrm>
            <a:off x="4539806" y="2953287"/>
            <a:ext cx="4433553" cy="304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1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3169" t="21018" r="18133" b="13786"/>
          <a:stretch/>
        </p:blipFill>
        <p:spPr>
          <a:xfrm>
            <a:off x="28975" y="905548"/>
            <a:ext cx="4452871" cy="335172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5704" t="22898" r="19402" b="15100"/>
          <a:stretch/>
        </p:blipFill>
        <p:spPr>
          <a:xfrm>
            <a:off x="4510829" y="2035668"/>
            <a:ext cx="4664931" cy="362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94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CO" dirty="0" smtClean="0"/>
              <a:t>Diversidad lingüística y cultural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724128" y="1772816"/>
            <a:ext cx="324036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87-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lang="en-US" sz="2800" kern="0" dirty="0" smtClean="0">
                <a:solidFill>
                  <a:prstClr val="black"/>
                </a:solidFill>
              </a:rPr>
              <a:t>104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pueblos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indígenas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3,5% de la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población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colombiana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(DANE 2005)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23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organizaciones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indígenas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2" descr="D:\MASTER\Projet de Master\cauca_colombia_1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3055" y="1104911"/>
            <a:ext cx="4245049" cy="5598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6 CuadroTexto"/>
          <p:cNvSpPr txBox="1"/>
          <p:nvPr/>
        </p:nvSpPr>
        <p:spPr>
          <a:xfrm>
            <a:off x="251520" y="3725921"/>
            <a:ext cx="9268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C</a:t>
            </a:r>
            <a:r>
              <a:rPr kumimoji="0" lang="fr-FR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auca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cxnSp>
        <p:nvCxnSpPr>
          <p:cNvPr id="8" name="7 Conector recto de flecha"/>
          <p:cNvCxnSpPr/>
          <p:nvPr/>
        </p:nvCxnSpPr>
        <p:spPr>
          <a:xfrm flipH="1" flipV="1">
            <a:off x="1165438" y="4063610"/>
            <a:ext cx="926243" cy="364565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61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753" t="23274" r="19719" b="17354"/>
          <a:stretch/>
        </p:blipFill>
        <p:spPr>
          <a:xfrm>
            <a:off x="96587" y="953842"/>
            <a:ext cx="4163097" cy="305229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6588" y="4107924"/>
            <a:ext cx="4270886" cy="1915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CO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Alfabetización digital en el Resguardo indígena de Guambía: un aporte a la construcción de interculturalidad</a:t>
            </a:r>
          </a:p>
          <a:p>
            <a:pPr algn="ctr">
              <a:defRPr/>
            </a:pPr>
            <a:r>
              <a:rPr lang="es-CO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Lilia Triviño </a:t>
            </a:r>
            <a:r>
              <a:rPr lang="es-CO" sz="2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es-CO" sz="2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- 2007</a:t>
            </a:r>
          </a:p>
          <a:p>
            <a:endParaRPr lang="es-ES" sz="1350" dirty="0">
              <a:solidFill>
                <a:prstClr val="black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34120" t="23085" r="19929" b="14537"/>
          <a:stretch/>
        </p:blipFill>
        <p:spPr>
          <a:xfrm>
            <a:off x="4259684" y="2793910"/>
            <a:ext cx="4201733" cy="320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2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>
            <a:normAutofit/>
          </a:bodyPr>
          <a:lstStyle/>
          <a:p>
            <a:r>
              <a:rPr lang="es-CO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Algunas experiencias en el trabajo (</a:t>
            </a:r>
            <a:r>
              <a:rPr lang="es-CO" sz="32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s-CO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3200" cap="non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trik</a:t>
            </a:r>
            <a:r>
              <a:rPr lang="es-CO" sz="3200" cap="none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s-ES" sz="3200" cap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04800" y="1052736"/>
            <a:ext cx="8686800" cy="4525962"/>
          </a:xfrm>
        </p:spPr>
        <p:txBody>
          <a:bodyPr/>
          <a:lstStyle/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2006 Talleres con maestros sobre léxico y morfosintaxis de la lengua</a:t>
            </a: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2009 Léxico de la lengua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</a:t>
            </a: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trik</a:t>
            </a: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de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Totoró</a:t>
            </a:r>
            <a:endParaRPr lang="es-CO" b="1" i="1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2010 Proyecto Educativo Comunitario y malla curricular para enseñanza del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</a:t>
            </a: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trik</a:t>
            </a:r>
            <a:endParaRPr lang="es-CO" b="1" i="1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2010 grabación CD Léxico de la lengua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trik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, guía pedagógica para enseñanza de la lengua en la escuela</a:t>
            </a: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2010 Programas de radio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namoi</a:t>
            </a: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</a:t>
            </a: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trik</a:t>
            </a:r>
            <a:r>
              <a:rPr lang="es-CO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b="1" i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pesenamɨtan</a:t>
            </a:r>
            <a:endParaRPr lang="es-CO" b="1" i="1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2011 Desarrollo herramientas multimedia</a:t>
            </a: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2015  Proyecto de documentación y descripción de la lengua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trik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de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Totoró</a:t>
            </a:r>
            <a:endParaRPr lang="es-CO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pPr marL="342900" lvl="0" indent="-342900" defTabSz="457200" eaLnBrk="1" fontAlgn="auto" hangingPunct="1">
              <a:spcBef>
                <a:spcPts val="1000"/>
              </a:spcBef>
              <a:spcAft>
                <a:spcPts val="0"/>
              </a:spcAft>
              <a:buClr>
                <a:srgbClr val="F0A22E"/>
              </a:buClr>
              <a:buSzPct val="80000"/>
              <a:buFont typeface="Wingdings 3" charset="2"/>
              <a:buChar char=""/>
            </a:pP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2015 Desarrollo de herramientas tipo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micromundo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para el enseñanza de la lengua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nam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trik</a:t>
            </a:r>
            <a:r>
              <a:rPr lang="es-CO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de </a:t>
            </a:r>
            <a:r>
              <a:rPr lang="es-CO" dirty="0" err="1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Totoró</a:t>
            </a:r>
            <a:endParaRPr lang="es-CO" dirty="0">
              <a:solidFill>
                <a:prstClr val="black">
                  <a:lumMod val="75000"/>
                  <a:lumOff val="25000"/>
                </a:prstClr>
              </a:solidFill>
              <a:latin typeface="Trebuchet MS" panose="020B0603020202020204"/>
            </a:endParaRP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56364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753" t="21206" r="22782" b="13597"/>
          <a:stretch/>
        </p:blipFill>
        <p:spPr>
          <a:xfrm>
            <a:off x="38636" y="857250"/>
            <a:ext cx="4269347" cy="36852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063" t="20831" r="24155" b="16979"/>
          <a:stretch/>
        </p:blipFill>
        <p:spPr>
          <a:xfrm>
            <a:off x="4307983" y="2074303"/>
            <a:ext cx="4752305" cy="388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5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4438" t="20831" r="18872" b="14537"/>
          <a:stretch/>
        </p:blipFill>
        <p:spPr>
          <a:xfrm>
            <a:off x="28976" y="905546"/>
            <a:ext cx="4666496" cy="363184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33592" t="21770" r="18239" b="14348"/>
          <a:stretch/>
        </p:blipFill>
        <p:spPr>
          <a:xfrm>
            <a:off x="4616398" y="2586238"/>
            <a:ext cx="4521167" cy="337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84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:\ESCRITORIO 2010 dell rosado\Escritorio 2012\Totoró 2012\fotos Totoró 30 Abril\DSCN69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0671" y="237718"/>
            <a:ext cx="1845877" cy="1384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1" name="Picture 5" descr="D:\ESCRITORIO 2010 dell rosado\Escritorio 2012\Totoró 2012\fotos Totoró 30 Abril\DSCN6972.JPG"/>
          <p:cNvPicPr>
            <a:picLocks noChangeAspect="1" noChangeArrowheads="1"/>
          </p:cNvPicPr>
          <p:nvPr/>
        </p:nvPicPr>
        <p:blipFill>
          <a:blip r:embed="rId3" cstate="print"/>
          <a:srcRect t="29468" r="70073" b="43929"/>
          <a:stretch>
            <a:fillRect/>
          </a:stretch>
        </p:blipFill>
        <p:spPr bwMode="auto">
          <a:xfrm>
            <a:off x="6696236" y="1086638"/>
            <a:ext cx="2160240" cy="144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3" name="Picture 7" descr="D:\ESCRITORIO 2010 dell rosado\proyectos 2008-2009\Totoró\Fotos socialización lexicario 11 de noviembre de 2009\101MSDCF\DSC03406.JPG"/>
          <p:cNvPicPr>
            <a:picLocks noChangeAspect="1" noChangeArrowheads="1"/>
          </p:cNvPicPr>
          <p:nvPr/>
        </p:nvPicPr>
        <p:blipFill>
          <a:blip r:embed="rId4" cstate="print"/>
          <a:srcRect l="29686" t="10685" r="8759" b="12742"/>
          <a:stretch>
            <a:fillRect/>
          </a:stretch>
        </p:blipFill>
        <p:spPr bwMode="auto">
          <a:xfrm>
            <a:off x="6763019" y="2566671"/>
            <a:ext cx="2132538" cy="1763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D:\ESCRITORIO 2010 dell rosado\proyectos 2008-2009\Totoró\Fotos socialización lexicario 11 de noviembre de 2009\101MSDCF\DSC033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98" y="5404511"/>
            <a:ext cx="2342167" cy="1556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10 CuadroTexto"/>
          <p:cNvSpPr txBox="1"/>
          <p:nvPr/>
        </p:nvSpPr>
        <p:spPr>
          <a:xfrm>
            <a:off x="3000366" y="2500306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 smtClean="0">
                <a:solidFill>
                  <a:srgbClr val="FBEEC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fr-FR" sz="4000" dirty="0">
              <a:solidFill>
                <a:srgbClr val="FBEEC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15 Flecha doblada"/>
          <p:cNvSpPr/>
          <p:nvPr/>
        </p:nvSpPr>
        <p:spPr>
          <a:xfrm rot="10800000">
            <a:off x="6765634" y="6154157"/>
            <a:ext cx="1357322" cy="64294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  <p:sp>
        <p:nvSpPr>
          <p:cNvPr id="17" name="16 Flecha doblada"/>
          <p:cNvSpPr/>
          <p:nvPr/>
        </p:nvSpPr>
        <p:spPr>
          <a:xfrm rot="5400000">
            <a:off x="7275561" y="-120976"/>
            <a:ext cx="641567" cy="144016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  <p:sp>
        <p:nvSpPr>
          <p:cNvPr id="15" name="14 Flecha doblada"/>
          <p:cNvSpPr/>
          <p:nvPr/>
        </p:nvSpPr>
        <p:spPr>
          <a:xfrm rot="16200000">
            <a:off x="609300" y="5542659"/>
            <a:ext cx="569794" cy="129614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  <p:sp>
        <p:nvSpPr>
          <p:cNvPr id="20" name="19 Flecha doblada"/>
          <p:cNvSpPr/>
          <p:nvPr/>
        </p:nvSpPr>
        <p:spPr>
          <a:xfrm>
            <a:off x="638944" y="192763"/>
            <a:ext cx="1429370" cy="5623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prstClr val="black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3923936" y="1834260"/>
            <a:ext cx="1281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Profesores</a:t>
            </a:r>
            <a:endParaRPr lang="fr-FR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Totoró Proyecto Educativo 2010\Fotos Totoró\Grabación Léxico\DSC039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8" y="1047610"/>
            <a:ext cx="2258962" cy="1501602"/>
          </a:xfrm>
          <a:prstGeom prst="rect">
            <a:avLst/>
          </a:prstGeom>
          <a:noFill/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891" y="4369991"/>
            <a:ext cx="2256954" cy="16927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" y="4212963"/>
            <a:ext cx="2357231" cy="15670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313" y="236602"/>
            <a:ext cx="2202170" cy="146420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449" y="5336827"/>
            <a:ext cx="2443391" cy="162459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" y="2581162"/>
            <a:ext cx="2358171" cy="1567933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457608" y="2976292"/>
            <a:ext cx="128299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Mayores Hablantes de </a:t>
            </a:r>
            <a:r>
              <a:rPr lang="es-CO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</a:t>
            </a:r>
            <a:r>
              <a:rPr lang="es-CO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CO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trik</a:t>
            </a:r>
            <a:endParaRPr lang="es-CO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s-CO" dirty="0">
              <a:solidFill>
                <a:prstClr val="black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38245" y="3125231"/>
            <a:ext cx="1491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Integrantes</a:t>
            </a:r>
          </a:p>
          <a:p>
            <a:r>
              <a:rPr lang="es-CO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GELPS</a:t>
            </a:r>
            <a:endParaRPr lang="es-CO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096425" y="4654774"/>
            <a:ext cx="2983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Estudiantes Institución Educativa Pueblo </a:t>
            </a:r>
            <a:r>
              <a:rPr lang="es-CO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Totoró</a:t>
            </a:r>
            <a:endParaRPr lang="es-CO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1796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/>
          <p:nvPr/>
        </p:nvSpPr>
        <p:spPr>
          <a:xfrm>
            <a:off x="3000363" y="2500305"/>
            <a:ext cx="2714645" cy="688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000">
                <a:solidFill>
                  <a:srgbClr val="D2A01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solidFill>
                  <a:srgbClr val="000000"/>
                </a:solidFill>
                <a:effectLst/>
              </a:defRPr>
            </a:pPr>
            <a:r>
              <a:rPr kern="0"/>
              <a:t> </a:t>
            </a:r>
          </a:p>
        </p:txBody>
      </p:sp>
      <p:sp>
        <p:nvSpPr>
          <p:cNvPr id="561" name="Shape 561"/>
          <p:cNvSpPr/>
          <p:nvPr/>
        </p:nvSpPr>
        <p:spPr>
          <a:xfrm rot="5400000">
            <a:off x="7275552" y="-120977"/>
            <a:ext cx="641568" cy="14401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413"/>
                </a:lnTo>
                <a:cubicBezTo>
                  <a:pt x="0" y="3088"/>
                  <a:pt x="4231" y="1203"/>
                  <a:pt x="9450" y="1203"/>
                </a:cubicBezTo>
                <a:lnTo>
                  <a:pt x="16200" y="1203"/>
                </a:lnTo>
                <a:lnTo>
                  <a:pt x="16200" y="0"/>
                </a:lnTo>
                <a:lnTo>
                  <a:pt x="21600" y="2406"/>
                </a:lnTo>
                <a:lnTo>
                  <a:pt x="16200" y="4811"/>
                </a:lnTo>
                <a:lnTo>
                  <a:pt x="16200" y="3608"/>
                </a:lnTo>
                <a:lnTo>
                  <a:pt x="9450" y="3608"/>
                </a:lnTo>
                <a:cubicBezTo>
                  <a:pt x="7213" y="3608"/>
                  <a:pt x="5400" y="4416"/>
                  <a:pt x="5400" y="5413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F0A22E"/>
          </a:solidFill>
          <a:ln w="25400">
            <a:solidFill>
              <a:srgbClr val="AF762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 kern="0">
              <a:solidFill>
                <a:sysClr val="windowText" lastClr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2" name="Shape 562"/>
          <p:cNvSpPr/>
          <p:nvPr/>
        </p:nvSpPr>
        <p:spPr>
          <a:xfrm rot="16200000">
            <a:off x="609299" y="5542658"/>
            <a:ext cx="569795" cy="1296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5341"/>
                </a:lnTo>
                <a:cubicBezTo>
                  <a:pt x="0" y="3047"/>
                  <a:pt x="4231" y="1187"/>
                  <a:pt x="9450" y="1187"/>
                </a:cubicBezTo>
                <a:lnTo>
                  <a:pt x="16200" y="1187"/>
                </a:lnTo>
                <a:lnTo>
                  <a:pt x="16200" y="0"/>
                </a:lnTo>
                <a:lnTo>
                  <a:pt x="21600" y="2374"/>
                </a:lnTo>
                <a:lnTo>
                  <a:pt x="16200" y="4748"/>
                </a:lnTo>
                <a:lnTo>
                  <a:pt x="16200" y="3561"/>
                </a:lnTo>
                <a:lnTo>
                  <a:pt x="9450" y="3561"/>
                </a:lnTo>
                <a:cubicBezTo>
                  <a:pt x="7213" y="3561"/>
                  <a:pt x="5400" y="4358"/>
                  <a:pt x="5400" y="5341"/>
                </a:cubicBezTo>
                <a:lnTo>
                  <a:pt x="5400" y="21600"/>
                </a:lnTo>
                <a:close/>
              </a:path>
            </a:pathLst>
          </a:custGeom>
          <a:solidFill>
            <a:srgbClr val="F0A22E"/>
          </a:solidFill>
          <a:ln w="25400">
            <a:solidFill>
              <a:srgbClr val="AF762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 kern="0">
              <a:solidFill>
                <a:sysClr val="windowText" lastClr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3" name="Shape 563"/>
          <p:cNvSpPr/>
          <p:nvPr/>
        </p:nvSpPr>
        <p:spPr>
          <a:xfrm>
            <a:off x="638941" y="192762"/>
            <a:ext cx="1429372" cy="5623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2150"/>
                </a:lnTo>
                <a:cubicBezTo>
                  <a:pt x="0" y="6931"/>
                  <a:pt x="1664" y="2700"/>
                  <a:pt x="3718" y="2700"/>
                </a:cubicBezTo>
                <a:lnTo>
                  <a:pt x="19476" y="2700"/>
                </a:lnTo>
                <a:lnTo>
                  <a:pt x="19476" y="0"/>
                </a:lnTo>
                <a:lnTo>
                  <a:pt x="21600" y="5400"/>
                </a:lnTo>
                <a:lnTo>
                  <a:pt x="19476" y="10800"/>
                </a:lnTo>
                <a:lnTo>
                  <a:pt x="19476" y="8100"/>
                </a:lnTo>
                <a:lnTo>
                  <a:pt x="3718" y="8100"/>
                </a:lnTo>
                <a:cubicBezTo>
                  <a:pt x="2838" y="8100"/>
                  <a:pt x="2124" y="9913"/>
                  <a:pt x="2124" y="12150"/>
                </a:cubicBezTo>
                <a:lnTo>
                  <a:pt x="2124" y="21600"/>
                </a:lnTo>
                <a:close/>
              </a:path>
            </a:pathLst>
          </a:custGeom>
          <a:solidFill>
            <a:srgbClr val="F0A22E"/>
          </a:solidFill>
          <a:ln w="25400">
            <a:solidFill>
              <a:srgbClr val="AF762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 kern="0">
              <a:solidFill>
                <a:sysClr val="windowText" lastClr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64" name="Shape 564"/>
          <p:cNvSpPr/>
          <p:nvPr/>
        </p:nvSpPr>
        <p:spPr>
          <a:xfrm>
            <a:off x="3707903" y="1834259"/>
            <a:ext cx="174774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effectLst/>
              </a:defRPr>
            </a:pPr>
            <a:r>
              <a:rPr kern="0" dirty="0" err="1">
                <a:solidFill>
                  <a:sysClr val="windowText" lastClr="000000"/>
                </a:solidFill>
              </a:rPr>
              <a:t>Profesores</a:t>
            </a:r>
            <a:endParaRPr kern="0" dirty="0">
              <a:solidFill>
                <a:sysClr val="windowText" lastClr="000000"/>
              </a:solidFill>
            </a:endParaRPr>
          </a:p>
        </p:txBody>
      </p:sp>
      <p:sp>
        <p:nvSpPr>
          <p:cNvPr id="571" name="Shape 571"/>
          <p:cNvSpPr/>
          <p:nvPr/>
        </p:nvSpPr>
        <p:spPr>
          <a:xfrm>
            <a:off x="2457599" y="2780927"/>
            <a:ext cx="1610346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>
              <a:defRPr sz="1800">
                <a:effectLst/>
              </a:defRPr>
            </a:pPr>
            <a:r>
              <a:rPr kern="0" dirty="0" err="1">
                <a:solidFill>
                  <a:sysClr val="windowText" lastClr="000000"/>
                </a:solidFill>
              </a:rPr>
              <a:t>Mayores</a:t>
            </a:r>
            <a:r>
              <a:rPr kern="0" dirty="0">
                <a:solidFill>
                  <a:sysClr val="windowText" lastClr="000000"/>
                </a:solidFill>
              </a:rPr>
              <a:t> </a:t>
            </a:r>
            <a:r>
              <a:rPr kern="0" dirty="0" err="1">
                <a:solidFill>
                  <a:sysClr val="windowText" lastClr="000000"/>
                </a:solidFill>
              </a:rPr>
              <a:t>Hablantes</a:t>
            </a:r>
            <a:r>
              <a:rPr kern="0" dirty="0">
                <a:solidFill>
                  <a:sysClr val="windowText" lastClr="000000"/>
                </a:solidFill>
              </a:rPr>
              <a:t> de </a:t>
            </a:r>
            <a:r>
              <a:rPr kern="0" dirty="0" err="1" smtClean="0">
                <a:solidFill>
                  <a:sysClr val="windowText" lastClr="000000"/>
                </a:solidFill>
              </a:rPr>
              <a:t>na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sa</a:t>
            </a:r>
            <a:r>
              <a:rPr lang="es-ES" kern="0" dirty="0" smtClean="0">
                <a:solidFill>
                  <a:sysClr val="windowText" lastClr="000000"/>
                </a:solidFill>
              </a:rPr>
              <a:t> </a:t>
            </a:r>
            <a:r>
              <a:rPr lang="es-ES" kern="0" dirty="0" err="1" smtClean="0">
                <a:solidFill>
                  <a:sysClr val="windowText" lastClr="000000"/>
                </a:solidFill>
              </a:rPr>
              <a:t>yuwe</a:t>
            </a:r>
            <a:endParaRPr kern="0" dirty="0">
              <a:solidFill>
                <a:sysClr val="windowText" lastClr="000000"/>
              </a:solidFill>
            </a:endParaRPr>
          </a:p>
        </p:txBody>
      </p:sp>
      <p:sp>
        <p:nvSpPr>
          <p:cNvPr id="572" name="Shape 572"/>
          <p:cNvSpPr/>
          <p:nvPr/>
        </p:nvSpPr>
        <p:spPr>
          <a:xfrm>
            <a:off x="4797800" y="3125228"/>
            <a:ext cx="1931507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r>
              <a:rPr sz="2400" kern="0">
                <a:solidFill>
                  <a:sysClr val="windowText" lastClr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Integrantes</a:t>
            </a:r>
            <a:endParaRPr kern="0">
              <a:solidFill>
                <a:sysClr val="windowText" lastClr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sz="2400" kern="0">
                <a:solidFill>
                  <a:sysClr val="windowText" lastClr="00000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rPr>
              <a:t>GELPS</a:t>
            </a:r>
          </a:p>
        </p:txBody>
      </p:sp>
      <p:sp>
        <p:nvSpPr>
          <p:cNvPr id="573" name="Shape 573"/>
          <p:cNvSpPr/>
          <p:nvPr/>
        </p:nvSpPr>
        <p:spPr>
          <a:xfrm>
            <a:off x="2915816" y="4365104"/>
            <a:ext cx="3495065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 algn="ctr">
              <a:defRPr sz="1800">
                <a:effectLst/>
              </a:defRPr>
            </a:pPr>
            <a:r>
              <a:rPr kern="0" dirty="0" err="1">
                <a:solidFill>
                  <a:sysClr val="windowText" lastClr="000000"/>
                </a:solidFill>
              </a:rPr>
              <a:t>Estudiantes</a:t>
            </a:r>
            <a:r>
              <a:rPr kern="0" dirty="0">
                <a:solidFill>
                  <a:sysClr val="windowText" lastClr="000000"/>
                </a:solidFill>
              </a:rPr>
              <a:t> </a:t>
            </a:r>
            <a:r>
              <a:rPr kern="0" dirty="0" err="1">
                <a:solidFill>
                  <a:sysClr val="windowText" lastClr="000000"/>
                </a:solidFill>
              </a:rPr>
              <a:t>Institución</a:t>
            </a:r>
            <a:r>
              <a:rPr kern="0" dirty="0">
                <a:solidFill>
                  <a:sysClr val="windowText" lastClr="000000"/>
                </a:solidFill>
              </a:rPr>
              <a:t> </a:t>
            </a:r>
            <a:r>
              <a:rPr kern="0" dirty="0" err="1" smtClean="0">
                <a:solidFill>
                  <a:sysClr val="windowText" lastClr="000000"/>
                </a:solidFill>
              </a:rPr>
              <a:t>Educativa</a:t>
            </a:r>
            <a:endParaRPr kern="0" dirty="0">
              <a:solidFill>
                <a:sysClr val="windowText" lastClr="000000"/>
              </a:solidFill>
            </a:endParaRPr>
          </a:p>
        </p:txBody>
      </p:sp>
      <p:pic>
        <p:nvPicPr>
          <p:cNvPr id="21" name="Picture 4" descr="D:\Copia 19.12.2014 Oficina\Mis Documentos\Trojas\TRper\Fotos\ResgLa Paila\La Paila\100_04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88641"/>
            <a:ext cx="2016224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D:\Copia 19.12.2014 Oficina\Mis Documentos\Trojas\TRper\Fotos\ResgLa Paila\La Paila\100_0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32" y="1706080"/>
            <a:ext cx="2086404" cy="156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7" descr="D:\Copia 19.12.2014 Oficina\Mis Documentos\Trojas\TRper\Fotos\ResgLa Paila\La Paila\100_08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171365"/>
            <a:ext cx="2167647" cy="162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D:\Copia 19.12.2014 Oficina\Mis Documentos\Trojas\TRper\Fotos\ResgLa Paila\La Paila\100_08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776" y="176050"/>
            <a:ext cx="2049800" cy="153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 descr="D:\Copia 19.12.2014 Oficina\Mis Documentos\Trojas\TRper\Fotos\ResgLa Paila\La Paila\100_05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461" y="1556792"/>
            <a:ext cx="2318384" cy="173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D:\Copia 19.12.2014 Oficina\Mis Documentos\Trojas\TRper\Fotos\ResgLa Paila\La Paila\100_06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3" r="13851"/>
          <a:stretch/>
        </p:blipFill>
        <p:spPr bwMode="auto">
          <a:xfrm>
            <a:off x="107504" y="3536186"/>
            <a:ext cx="1043505" cy="213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D:\Copia 19.12.2014 Oficina\Mis Documentos\Trojas\TRper\Fotos\ResgLa Paila\La Paila\100_049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13" r="76796" b="13610"/>
          <a:stretch/>
        </p:blipFill>
        <p:spPr bwMode="auto">
          <a:xfrm>
            <a:off x="1029369" y="3536187"/>
            <a:ext cx="1094359" cy="212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1" descr="D:\Copia 19.12.2014 Oficina\Mis Documentos\Trojas\TRper\Fotos\ResgLa Paila\La Paila\100_08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68" r="29672" b="15517"/>
          <a:stretch/>
        </p:blipFill>
        <p:spPr bwMode="auto">
          <a:xfrm>
            <a:off x="4211960" y="5203038"/>
            <a:ext cx="2710299" cy="161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0" name="Shape 560"/>
          <p:cNvSpPr/>
          <p:nvPr/>
        </p:nvSpPr>
        <p:spPr>
          <a:xfrm rot="10800000">
            <a:off x="6765634" y="6154156"/>
            <a:ext cx="1357323" cy="642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12150"/>
                </a:lnTo>
                <a:cubicBezTo>
                  <a:pt x="0" y="6931"/>
                  <a:pt x="2004" y="2700"/>
                  <a:pt x="4476" y="2700"/>
                </a:cubicBezTo>
                <a:lnTo>
                  <a:pt x="19042" y="2700"/>
                </a:lnTo>
                <a:lnTo>
                  <a:pt x="19042" y="0"/>
                </a:lnTo>
                <a:lnTo>
                  <a:pt x="21600" y="5400"/>
                </a:lnTo>
                <a:lnTo>
                  <a:pt x="19042" y="10800"/>
                </a:lnTo>
                <a:lnTo>
                  <a:pt x="19042" y="8100"/>
                </a:lnTo>
                <a:lnTo>
                  <a:pt x="4476" y="8100"/>
                </a:lnTo>
                <a:cubicBezTo>
                  <a:pt x="3417" y="8100"/>
                  <a:pt x="2558" y="9913"/>
                  <a:pt x="2558" y="12150"/>
                </a:cubicBezTo>
                <a:lnTo>
                  <a:pt x="2558" y="21600"/>
                </a:lnTo>
                <a:close/>
              </a:path>
            </a:pathLst>
          </a:custGeom>
          <a:solidFill>
            <a:srgbClr val="F0A22E"/>
          </a:solidFill>
          <a:ln w="25400">
            <a:solidFill>
              <a:srgbClr val="AF7622"/>
            </a:solidFill>
          </a:ln>
        </p:spPr>
        <p:txBody>
          <a:bodyPr lIns="0" tIns="0" rIns="0" bIns="0" anchor="ctr"/>
          <a:lstStyle/>
          <a:p>
            <a:pPr algn="ctr">
              <a:defRPr>
                <a:latin typeface="Trebuchet MS"/>
                <a:ea typeface="Trebuchet MS"/>
                <a:cs typeface="Trebuchet MS"/>
                <a:sym typeface="Trebuchet MS"/>
              </a:defRPr>
            </a:pPr>
            <a:endParaRPr kern="0">
              <a:solidFill>
                <a:sysClr val="windowText" lastClr="0000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1" name="Picture 2" descr="D:\Copia 19.12.2014 Oficina\Mis Documentos\Trojas\Tulio Rojas\TRC\Trojas15\La Paila 2015\La Paila_ED\Fotos\100NIKON\DSCN882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7" t="11533" r="23448"/>
          <a:stretch/>
        </p:blipFill>
        <p:spPr bwMode="auto">
          <a:xfrm>
            <a:off x="6712995" y="3295580"/>
            <a:ext cx="2286637" cy="1907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534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6"/>
            <a:ext cx="8640960" cy="4525963"/>
          </a:xfrm>
        </p:spPr>
        <p:txBody>
          <a:bodyPr/>
          <a:lstStyle/>
          <a:p>
            <a:pPr marL="0" indent="0" algn="ctr">
              <a:buNone/>
            </a:pPr>
            <a:endParaRPr lang="es-CO" sz="48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O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Algunas reflexiones</a:t>
            </a:r>
          </a:p>
          <a:p>
            <a:pPr marL="0" indent="0" algn="ctr">
              <a:buNone/>
            </a:pPr>
            <a:endParaRPr lang="es-CO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s-CO" sz="4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848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mtClean="0"/>
          </a:p>
        </p:txBody>
      </p:sp>
      <p:sp>
        <p:nvSpPr>
          <p:cNvPr id="133123" name="2 Marcador de contenido"/>
          <p:cNvSpPr>
            <a:spLocks noGrp="1"/>
          </p:cNvSpPr>
          <p:nvPr>
            <p:ph idx="1"/>
          </p:nvPr>
        </p:nvSpPr>
        <p:spPr>
          <a:xfrm>
            <a:off x="395536" y="1600206"/>
            <a:ext cx="8424936" cy="4525963"/>
          </a:xfrm>
        </p:spPr>
        <p:txBody>
          <a:bodyPr/>
          <a:lstStyle/>
          <a:p>
            <a:r>
              <a:rPr lang="es-ES" sz="3600" dirty="0" smtClean="0"/>
              <a:t>Estos trabajos han sido propiciados y potenciados desde adentro de las comunidades concernidas.</a:t>
            </a:r>
          </a:p>
          <a:p>
            <a:r>
              <a:rPr lang="es-ES" sz="3600" dirty="0" smtClean="0"/>
              <a:t>Se han abierto nuevos espacios para la vida de las lenguas que involucran nuevas tecnologías y nuevos procesos.</a:t>
            </a:r>
          </a:p>
          <a:p>
            <a:r>
              <a:rPr lang="es-ES" sz="3600" dirty="0" smtClean="0"/>
              <a:t>Sin embargo…</a:t>
            </a:r>
          </a:p>
        </p:txBody>
      </p:sp>
    </p:spTree>
    <p:extLst>
      <p:ext uri="{BB962C8B-B14F-4D97-AF65-F5344CB8AC3E}">
        <p14:creationId xmlns:p14="http://schemas.microsoft.com/office/powerpoint/2010/main" val="116159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mtClean="0"/>
          </a:p>
        </p:txBody>
      </p:sp>
      <p:sp>
        <p:nvSpPr>
          <p:cNvPr id="13414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sz="3600" dirty="0" smtClean="0"/>
              <a:t>…continuamos frente a un gran reto pues el trabajo debe involucrar el compromiso y la decisión política de las comunidades y de quienes acompañamos este proceso.</a:t>
            </a:r>
          </a:p>
          <a:p>
            <a:r>
              <a:rPr lang="es-ES" sz="3600" dirty="0" smtClean="0"/>
              <a:t>La voluntad debe alcanzarnos para llevar este trabajo más allá de las paredes de la escuela.</a:t>
            </a:r>
          </a:p>
        </p:txBody>
      </p:sp>
    </p:spTree>
    <p:extLst>
      <p:ext uri="{BB962C8B-B14F-4D97-AF65-F5344CB8AC3E}">
        <p14:creationId xmlns:p14="http://schemas.microsoft.com/office/powerpoint/2010/main" val="17199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95325"/>
            <a:ext cx="8229600" cy="4525963"/>
          </a:xfrm>
        </p:spPr>
        <p:txBody>
          <a:bodyPr/>
          <a:lstStyle/>
          <a:p>
            <a:pPr>
              <a:defRPr/>
            </a:pPr>
            <a:r>
              <a:rPr lang="es-ES" sz="3600" dirty="0" smtClean="0"/>
              <a:t>No podemos dejar que las nuevas tecnologías se conviertan en otro instrumento de poder y dominación; de subordinación de pueblos y de </a:t>
            </a:r>
            <a:r>
              <a:rPr lang="es-ES" sz="3600" dirty="0" err="1" smtClean="0"/>
              <a:t>minorización</a:t>
            </a:r>
            <a:r>
              <a:rPr lang="es-ES" sz="3600" dirty="0" smtClean="0"/>
              <a:t> y exclusión de lenguas.</a:t>
            </a:r>
            <a:r>
              <a:rPr lang="es-CO" sz="3600" dirty="0"/>
              <a:t> </a:t>
            </a:r>
            <a:endParaRPr lang="es-CO" sz="3600" dirty="0" smtClean="0"/>
          </a:p>
          <a:p>
            <a:pPr>
              <a:defRPr/>
            </a:pPr>
            <a:r>
              <a:rPr lang="es-CO" sz="3600" dirty="0" smtClean="0"/>
              <a:t>Tampoco </a:t>
            </a:r>
            <a:r>
              <a:rPr lang="es-CO" sz="3600" dirty="0"/>
              <a:t>podemos permanecer indiferentes ante la pérdida de las lenguas</a:t>
            </a:r>
            <a:r>
              <a:rPr lang="es-CO" sz="3600" dirty="0" smtClean="0"/>
              <a:t>. ¡Nadie puede estarlo!</a:t>
            </a:r>
            <a:endParaRPr lang="es-ES" sz="3600" dirty="0" smtClean="0"/>
          </a:p>
          <a:p>
            <a:pPr>
              <a:defRPr/>
            </a:pPr>
            <a:endParaRPr lang="es-ES" sz="3600" dirty="0" smtClean="0"/>
          </a:p>
        </p:txBody>
      </p:sp>
    </p:spTree>
    <p:extLst>
      <p:ext uri="{BB962C8B-B14F-4D97-AF65-F5344CB8AC3E}">
        <p14:creationId xmlns:p14="http://schemas.microsoft.com/office/powerpoint/2010/main" val="40930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CuadroTexto"/>
          <p:cNvSpPr txBox="1"/>
          <p:nvPr/>
        </p:nvSpPr>
        <p:spPr>
          <a:xfrm>
            <a:off x="6516216" y="44624"/>
            <a:ext cx="2736304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- 68 lenguas indígenas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kern="0" dirty="0" smtClean="0">
                <a:solidFill>
                  <a:prstClr val="black"/>
                </a:solidFill>
              </a:rPr>
              <a:t>- 1</a:t>
            </a:r>
            <a:r>
              <a:rPr kumimoji="0" lang="es-CO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3 familias lingüísticas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- 2</a:t>
            </a:r>
            <a:r>
              <a:rPr kumimoji="0" lang="es-CO" sz="2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lenguas criollas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2800" kern="0" noProof="0" dirty="0" smtClean="0">
                <a:solidFill>
                  <a:prstClr val="black"/>
                </a:solidFill>
              </a:rPr>
              <a:t>- 8 </a:t>
            </a:r>
            <a:r>
              <a:rPr lang="es-CO" sz="2800" kern="0" dirty="0">
                <a:solidFill>
                  <a:prstClr val="black"/>
                </a:solidFill>
              </a:rPr>
              <a:t>L</a:t>
            </a:r>
            <a:r>
              <a:rPr lang="es-CO" sz="2800" kern="0" noProof="0" dirty="0" err="1" smtClean="0">
                <a:solidFill>
                  <a:prstClr val="black"/>
                </a:solidFill>
              </a:rPr>
              <a:t>enguas</a:t>
            </a:r>
            <a:r>
              <a:rPr lang="es-CO" sz="2800" kern="0" noProof="0" dirty="0" smtClean="0">
                <a:solidFill>
                  <a:prstClr val="black"/>
                </a:solidFill>
              </a:rPr>
              <a:t> no clasificadas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0" i="0" u="none" strike="noStrike" kern="0" cap="none" spc="0" normalizeH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Lenguas sagradas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s-CO" sz="2800" kern="0" noProof="0" dirty="0" smtClean="0">
                <a:solidFill>
                  <a:prstClr val="black"/>
                </a:solidFill>
              </a:rPr>
              <a:t>- Lengua franca</a:t>
            </a:r>
            <a:endParaRPr kumimoji="0" lang="es-CO" sz="2800" b="0" i="0" u="none" strike="noStrike" kern="0" cap="none" spc="0" normalizeH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kern="0" dirty="0" smtClean="0">
                <a:solidFill>
                  <a:prstClr val="black"/>
                </a:solidFill>
              </a:rPr>
              <a:t>- </a:t>
            </a:r>
            <a:r>
              <a:rPr kumimoji="0" lang="es-CO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Romaní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800" kern="0" noProof="0" dirty="0" smtClean="0">
                <a:solidFill>
                  <a:prstClr val="black"/>
                </a:solidFill>
              </a:rPr>
              <a:t>- Variedades castellano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s-CO" sz="2800" b="0" i="0" u="none" strike="noStrike" kern="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- Lengua de señas</a:t>
            </a:r>
            <a:endParaRPr kumimoji="0" lang="es-CO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2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6 Marcador de contenido" descr="C:\Users\Stevan\Desktop\Mapa lenguas nativas Colombia.jpg"/>
          <p:cNvPicPr>
            <a:picLocks noGrp="1"/>
          </p:cNvPicPr>
          <p:nvPr>
            <p:ph idx="1"/>
          </p:nvPr>
        </p:nvPicPr>
        <p:blipFill>
          <a:blip r:embed="rId2" cstate="print"/>
          <a:srcRect l="16422" t="7209" r="16535"/>
          <a:stretch>
            <a:fillRect/>
          </a:stretch>
        </p:blipFill>
        <p:spPr bwMode="auto">
          <a:xfrm>
            <a:off x="-36512" y="864096"/>
            <a:ext cx="6516216" cy="5993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Rectángulo"/>
          <p:cNvSpPr/>
          <p:nvPr/>
        </p:nvSpPr>
        <p:spPr bwMode="auto">
          <a:xfrm>
            <a:off x="5868144" y="5661248"/>
            <a:ext cx="576064" cy="1440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CO" sz="2000" b="1" i="1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242" name="1 Título"/>
          <p:cNvSpPr>
            <a:spLocks noGrp="1"/>
          </p:cNvSpPr>
          <p:nvPr>
            <p:ph type="title"/>
          </p:nvPr>
        </p:nvSpPr>
        <p:spPr>
          <a:xfrm>
            <a:off x="-108520" y="116632"/>
            <a:ext cx="5194920" cy="936104"/>
          </a:xfrm>
        </p:spPr>
        <p:txBody>
          <a:bodyPr/>
          <a:lstStyle/>
          <a:p>
            <a:r>
              <a:rPr lang="es-CO" dirty="0" smtClean="0"/>
              <a:t>Diversidad lingüística y cultural</a:t>
            </a:r>
          </a:p>
        </p:txBody>
      </p:sp>
    </p:spTree>
    <p:extLst>
      <p:ext uri="{BB962C8B-B14F-4D97-AF65-F5344CB8AC3E}">
        <p14:creationId xmlns:p14="http://schemas.microsoft.com/office/powerpoint/2010/main" val="424751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mtClean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s-ES" sz="3600" dirty="0" smtClean="0"/>
              <a:t>Debemos pasar del «yo no puedo» al «yo sí hago»</a:t>
            </a:r>
          </a:p>
          <a:p>
            <a:pPr>
              <a:defRPr/>
            </a:pP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 es nuestro compromiso</a:t>
            </a:r>
            <a:r>
              <a:rPr lang="es-ES" sz="3600" dirty="0" smtClean="0"/>
              <a:t>.</a:t>
            </a:r>
          </a:p>
          <a:p>
            <a:pPr>
              <a:defRPr/>
            </a:pPr>
            <a: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¿Esa flor ya no retoña…? </a:t>
            </a:r>
          </a:p>
          <a:p>
            <a:pPr>
              <a:defRPr/>
            </a:pPr>
            <a:r>
              <a:rPr lang="es-CO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Esta flor SI retoña porque tiene vivo el corazón</a:t>
            </a:r>
            <a:endParaRPr lang="es-ES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91608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8" name="Picture 4" descr="ATARDECER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438" y="71439"/>
            <a:ext cx="9058275" cy="6796087"/>
          </a:xfrm>
        </p:spPr>
      </p:pic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1096899" y="2276475"/>
            <a:ext cx="753283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s-ES_tradnl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Gracias por su atención</a:t>
            </a:r>
          </a:p>
          <a:p>
            <a:pPr algn="ctr">
              <a:defRPr/>
            </a:pPr>
            <a:r>
              <a:rPr lang="es-ES_tradnl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Maya </a:t>
            </a:r>
            <a:r>
              <a:rPr lang="es-ES_tradnl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elan</a:t>
            </a:r>
            <a:r>
              <a:rPr lang="es-ES_tradnl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s-ES_tradnl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unkua</a:t>
            </a:r>
            <a:r>
              <a:rPr lang="es-ES_tradnl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es-ES_tradnl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unkua</a:t>
            </a:r>
            <a:endParaRPr lang="es-ES_tradnl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  <a:p>
            <a:pPr algn="ctr">
              <a:defRPr/>
            </a:pPr>
            <a:r>
              <a:rPr lang="es-CO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We’çx</a:t>
            </a:r>
            <a:r>
              <a:rPr lang="es-CO" sz="5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</a:t>
            </a:r>
            <a:r>
              <a:rPr lang="es-CO" sz="54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wẽse’i’kwe</a:t>
            </a:r>
            <a:endParaRPr lang="en-US" sz="5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34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1699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16998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99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9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98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smtClean="0"/>
          </a:p>
        </p:txBody>
      </p:sp>
      <p:sp>
        <p:nvSpPr>
          <p:cNvPr id="123907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s-CO" sz="4800" smtClean="0">
                <a:solidFill>
                  <a:srgbClr val="FFFF00"/>
                </a:solidFill>
                <a:hlinkClick r:id="rId2"/>
              </a:rPr>
              <a:t>www.unicauca.edu.co/gelps</a:t>
            </a:r>
            <a:endParaRPr lang="es-CO" sz="4800" smtClean="0">
              <a:solidFill>
                <a:srgbClr val="FFFF00"/>
              </a:solidFill>
            </a:endParaRPr>
          </a:p>
          <a:p>
            <a:pPr algn="ctr"/>
            <a:endParaRPr lang="es-CO" sz="4800" smtClean="0">
              <a:solidFill>
                <a:srgbClr val="FFFF00"/>
              </a:solidFill>
            </a:endParaRPr>
          </a:p>
          <a:p>
            <a:pPr algn="ctr"/>
            <a:r>
              <a:rPr lang="es-CO" sz="4800" smtClean="0">
                <a:solidFill>
                  <a:srgbClr val="FFFF00"/>
                </a:solidFill>
                <a:hlinkClick r:id="rId3"/>
              </a:rPr>
              <a:t>trojas@unicauca.edu.co</a:t>
            </a:r>
            <a:endParaRPr lang="es-CO" sz="4800" smtClean="0">
              <a:solidFill>
                <a:srgbClr val="FFFF00"/>
              </a:solidFill>
            </a:endParaRPr>
          </a:p>
          <a:p>
            <a:pPr algn="ctr"/>
            <a:endParaRPr lang="es-CO" sz="4800" smtClean="0">
              <a:solidFill>
                <a:srgbClr val="FFFF00"/>
              </a:solidFill>
            </a:endParaRPr>
          </a:p>
          <a:p>
            <a:pPr algn="ctr"/>
            <a:r>
              <a:rPr lang="es-CO" sz="4800" smtClean="0">
                <a:solidFill>
                  <a:srgbClr val="FFFF00"/>
                </a:solidFill>
                <a:hlinkClick r:id="rId4"/>
              </a:rPr>
              <a:t>trojascu@yahoo.com</a:t>
            </a:r>
            <a:endParaRPr lang="es-CO" sz="480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88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Jose\Documents\Trojas\Tulio Rojas\TRC\Trojas10\Barcelona\TRojas\Mapas BARCELONA\Pueblos sin lengua.jpg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2656"/>
            <a:ext cx="9144000" cy="6380163"/>
          </a:xfrm>
          <a:noFill/>
        </p:spPr>
      </p:pic>
      <p:sp>
        <p:nvSpPr>
          <p:cNvPr id="2" name="1 CuadroTexto"/>
          <p:cNvSpPr txBox="1"/>
          <p:nvPr/>
        </p:nvSpPr>
        <p:spPr>
          <a:xfrm>
            <a:off x="33537" y="2018251"/>
            <a:ext cx="3314328" cy="25545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s-E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Varios pueblos indígenas de Colombia no conservan su lengua indígena</a:t>
            </a:r>
            <a:endParaRPr lang="es-CO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0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</p:spPr>
        <p:txBody>
          <a:bodyPr/>
          <a:lstStyle/>
          <a:p>
            <a:r>
              <a:rPr lang="es-ES_tradnl" altLang="es-ES" sz="3200" smtClean="0">
                <a:solidFill>
                  <a:schemeClr val="tx1"/>
                </a:solidFill>
              </a:rPr>
              <a:t>Datos de población indígena de Colombia</a:t>
            </a:r>
            <a:endParaRPr lang="en-US" altLang="es-ES" sz="3200" smtClean="0">
              <a:solidFill>
                <a:schemeClr val="tx1"/>
              </a:solidFill>
            </a:endParaRPr>
          </a:p>
        </p:txBody>
      </p:sp>
      <p:graphicFrame>
        <p:nvGraphicFramePr>
          <p:cNvPr id="73731" name="Group 3"/>
          <p:cNvGraphicFramePr>
            <a:graphicFrameLocks noGrp="1"/>
          </p:cNvGraphicFramePr>
          <p:nvPr>
            <p:ph idx="1"/>
          </p:nvPr>
        </p:nvGraphicFramePr>
        <p:xfrm>
          <a:off x="900113" y="981075"/>
          <a:ext cx="7140575" cy="5486400"/>
        </p:xfrm>
        <a:graphic>
          <a:graphicData uri="http://schemas.openxmlformats.org/drawingml/2006/table">
            <a:tbl>
              <a:tblPr/>
              <a:tblGrid>
                <a:gridCol w="3206750"/>
                <a:gridCol w="1055687"/>
                <a:gridCol w="736600"/>
                <a:gridCol w="1149350"/>
                <a:gridCol w="992188"/>
              </a:tblGrid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Población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%Pob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Grupos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% grupos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 Mas de 50.000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334.260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47.63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 Entre 50.000 y 10.000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241.133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34.36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2a.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86.416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12.31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2b. No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154.717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22.04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 Entre 10.000 y 5.000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69.030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9.84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12.50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146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3a.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62.889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8.96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11.25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3b. No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6.141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0.87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 Entre 5.000 y 1.000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41.095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5.86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19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23.75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4a.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34.282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20.00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4b. No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6.813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0.97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 Entre 1.000 y 500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11.499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1.64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21.25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5a.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10.031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1.43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18.75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5b. No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1.468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0.21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2.50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 Entre 500 y 100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3.781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0.54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18.75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5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 Menos de 100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412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8.75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32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7a.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316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0.05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7.50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7b. No hablan la lengua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96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_tradnl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1.25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26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7373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163879"/>
            <a:ext cx="8229600" cy="5145441"/>
          </a:xfrm>
        </p:spPr>
        <p:txBody>
          <a:bodyPr/>
          <a:lstStyle/>
          <a:p>
            <a:pPr lvl="0">
              <a:lnSpc>
                <a:spcPct val="90000"/>
              </a:lnSpc>
              <a:buNone/>
            </a:pPr>
            <a:r>
              <a:rPr lang="es-ES_tradnl" altLang="es-ES" sz="3600" dirty="0">
                <a:solidFill>
                  <a:srgbClr val="000000"/>
                </a:solidFill>
              </a:rPr>
              <a:t>Más de 50.000 (3): </a:t>
            </a:r>
            <a:r>
              <a:rPr lang="es-ES_tradnl" altLang="es-ES" sz="3600" dirty="0" smtClean="0">
                <a:solidFill>
                  <a:srgbClr val="000000"/>
                </a:solidFill>
              </a:rPr>
              <a:t>wayuu, </a:t>
            </a:r>
            <a:r>
              <a:rPr lang="es-ES_tradnl" altLang="es-ES" sz="3600" dirty="0">
                <a:solidFill>
                  <a:srgbClr val="000000"/>
                </a:solidFill>
              </a:rPr>
              <a:t>nasa, </a:t>
            </a:r>
            <a:r>
              <a:rPr lang="es-ES_tradnl" altLang="es-ES" sz="3600" dirty="0" err="1">
                <a:solidFill>
                  <a:srgbClr val="000000"/>
                </a:solidFill>
              </a:rPr>
              <a:t>embera</a:t>
            </a:r>
            <a:r>
              <a:rPr lang="es-ES_tradnl" altLang="es-ES" sz="3600" dirty="0">
                <a:solidFill>
                  <a:srgbClr val="000000"/>
                </a:solidFill>
              </a:rPr>
              <a:t> (4% </a:t>
            </a:r>
            <a:r>
              <a:rPr lang="es-ES_tradnl" altLang="es-ES" sz="2800" dirty="0">
                <a:solidFill>
                  <a:srgbClr val="000000"/>
                </a:solidFill>
              </a:rPr>
              <a:t>del total de pueblos indígenas</a:t>
            </a:r>
            <a:r>
              <a:rPr lang="es-ES_tradnl" altLang="es-ES" sz="3600" dirty="0">
                <a:solidFill>
                  <a:srgbClr val="000000"/>
                </a:solidFill>
              </a:rPr>
              <a:t>)</a:t>
            </a:r>
          </a:p>
          <a:p>
            <a:pPr lvl="0">
              <a:lnSpc>
                <a:spcPct val="90000"/>
              </a:lnSpc>
              <a:buNone/>
            </a:pPr>
            <a:r>
              <a:rPr lang="es-ES_tradnl" altLang="es-ES" sz="3600" dirty="0">
                <a:solidFill>
                  <a:srgbClr val="000000"/>
                </a:solidFill>
              </a:rPr>
              <a:t>Entre 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&lt;</a:t>
            </a:r>
            <a:r>
              <a:rPr lang="es-ES_tradnl" altLang="es-ES" sz="3600" dirty="0">
                <a:solidFill>
                  <a:srgbClr val="000000"/>
                </a:solidFill>
              </a:rPr>
              <a:t>50.000 – 10.000 (5): </a:t>
            </a:r>
            <a:r>
              <a:rPr lang="es-ES_tradnl" altLang="es-ES" sz="3600" dirty="0" err="1">
                <a:solidFill>
                  <a:srgbClr val="000000"/>
                </a:solidFill>
              </a:rPr>
              <a:t>sikuani</a:t>
            </a:r>
            <a:r>
              <a:rPr lang="es-ES_tradnl" altLang="es-ES" sz="3600" dirty="0">
                <a:solidFill>
                  <a:srgbClr val="000000"/>
                </a:solidFill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</a:rPr>
              <a:t>guambiano</a:t>
            </a:r>
            <a:r>
              <a:rPr lang="es-ES_tradnl" altLang="es-ES" sz="3600" dirty="0">
                <a:solidFill>
                  <a:srgbClr val="000000"/>
                </a:solidFill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</a:rPr>
              <a:t>ika</a:t>
            </a:r>
            <a:r>
              <a:rPr lang="es-ES_tradnl" altLang="es-ES" sz="3600" dirty="0">
                <a:solidFill>
                  <a:srgbClr val="000000"/>
                </a:solidFill>
              </a:rPr>
              <a:t>, inga (6% </a:t>
            </a:r>
            <a:r>
              <a:rPr lang="es-ES_tradnl" altLang="es-ES" sz="2800" dirty="0">
                <a:solidFill>
                  <a:srgbClr val="000000"/>
                </a:solidFill>
              </a:rPr>
              <a:t>del total de pueblos indígenas</a:t>
            </a:r>
            <a:r>
              <a:rPr lang="es-ES_tradnl" altLang="es-ES" sz="3600" dirty="0">
                <a:solidFill>
                  <a:srgbClr val="000000"/>
                </a:solidFill>
              </a:rPr>
              <a:t>) </a:t>
            </a:r>
          </a:p>
          <a:p>
            <a:pPr lvl="0">
              <a:lnSpc>
                <a:spcPct val="90000"/>
              </a:lnSpc>
              <a:buNone/>
            </a:pPr>
            <a:r>
              <a:rPr lang="es-ES_tradnl" altLang="es-ES" sz="3600" dirty="0">
                <a:solidFill>
                  <a:srgbClr val="000000"/>
                </a:solidFill>
              </a:rPr>
              <a:t>Entre 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&lt;10.000 </a:t>
            </a:r>
            <a:r>
              <a:rPr lang="es-ES_tradnl" altLang="es-ES" sz="3600" dirty="0">
                <a:solidFill>
                  <a:srgbClr val="000000"/>
                </a:solidFill>
              </a:rPr>
              <a:t>–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 5.000 (9):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kogi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waunana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awa-kwaiquer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curripaco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puinave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tucano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uitoto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ticuna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 (11% </a:t>
            </a:r>
            <a:r>
              <a:rPr lang="es-ES_tradnl" altLang="es-ES" sz="2800" dirty="0">
                <a:solidFill>
                  <a:srgbClr val="000000"/>
                </a:solidFill>
              </a:rPr>
              <a:t>del total de pueblos indígenas</a:t>
            </a: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  <a:defRPr/>
            </a:pPr>
            <a:endParaRPr lang="es-CO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ES_tradnl" altLang="es-ES" dirty="0" smtClean="0"/>
              <a:t>Datos demográficos lenguas</a:t>
            </a:r>
            <a:endParaRPr lang="en-US" altLang="es-ES" dirty="0" smtClean="0"/>
          </a:p>
        </p:txBody>
      </p:sp>
    </p:spTree>
    <p:extLst>
      <p:ext uri="{BB962C8B-B14F-4D97-AF65-F5344CB8AC3E}">
        <p14:creationId xmlns:p14="http://schemas.microsoft.com/office/powerpoint/2010/main" val="222832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altLang="es-ES" dirty="0"/>
              <a:t>Datos demográficos lenguas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s-ES_tradnl" altLang="es-ES" sz="3600" dirty="0">
                <a:solidFill>
                  <a:srgbClr val="000000"/>
                </a:solidFill>
              </a:rPr>
              <a:t>Entre 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&lt;</a:t>
            </a:r>
            <a:r>
              <a:rPr lang="es-ES_tradnl" altLang="es-ES" sz="3600" dirty="0">
                <a:solidFill>
                  <a:srgbClr val="000000"/>
                </a:solidFill>
              </a:rPr>
              <a:t>5.000 – 1.000 (16): </a:t>
            </a:r>
            <a:r>
              <a:rPr lang="es-ES_tradnl" altLang="es-ES" sz="3600" dirty="0" err="1">
                <a:solidFill>
                  <a:srgbClr val="000000"/>
                </a:solidFill>
              </a:rPr>
              <a:t>wiwa</a:t>
            </a:r>
            <a:r>
              <a:rPr lang="es-ES_tradnl" altLang="es-ES" sz="3600" dirty="0">
                <a:solidFill>
                  <a:srgbClr val="000000"/>
                </a:solidFill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</a:rPr>
              <a:t>yuko</a:t>
            </a:r>
            <a:r>
              <a:rPr lang="es-ES_tradnl" altLang="es-ES" sz="3600" dirty="0">
                <a:solidFill>
                  <a:srgbClr val="000000"/>
                </a:solidFill>
              </a:rPr>
              <a:t>, barí, </a:t>
            </a:r>
            <a:r>
              <a:rPr lang="es-ES_tradnl" altLang="es-ES" sz="3600" dirty="0" err="1">
                <a:solidFill>
                  <a:srgbClr val="000000"/>
                </a:solidFill>
              </a:rPr>
              <a:t>uwa</a:t>
            </a:r>
            <a:r>
              <a:rPr lang="es-ES_tradnl" altLang="es-ES" sz="3600" dirty="0">
                <a:solidFill>
                  <a:srgbClr val="000000"/>
                </a:solidFill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</a:rPr>
              <a:t>sáliba</a:t>
            </a:r>
            <a:r>
              <a:rPr lang="es-ES_tradnl" altLang="es-ES" sz="3600" dirty="0">
                <a:solidFill>
                  <a:srgbClr val="000000"/>
                </a:solidFill>
              </a:rPr>
              <a:t>, piapoco, </a:t>
            </a:r>
            <a:r>
              <a:rPr lang="es-ES_tradnl" altLang="es-ES" sz="3600" dirty="0" err="1">
                <a:solidFill>
                  <a:srgbClr val="000000"/>
                </a:solidFill>
              </a:rPr>
              <a:t>cuiba</a:t>
            </a:r>
            <a:r>
              <a:rPr lang="es-ES_tradnl" altLang="es-ES" sz="3600" dirty="0">
                <a:solidFill>
                  <a:srgbClr val="000000"/>
                </a:solidFill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</a:rPr>
              <a:t>sáliba</a:t>
            </a:r>
            <a:r>
              <a:rPr lang="es-ES_tradnl" altLang="es-ES" sz="3600" dirty="0">
                <a:solidFill>
                  <a:srgbClr val="000000"/>
                </a:solidFill>
              </a:rPr>
              <a:t>, guayabero, </a:t>
            </a:r>
            <a:r>
              <a:rPr lang="es-ES_tradnl" altLang="es-ES" sz="3600" dirty="0" err="1">
                <a:solidFill>
                  <a:srgbClr val="000000"/>
                </a:solidFill>
              </a:rPr>
              <a:t>kamentsá</a:t>
            </a:r>
            <a:r>
              <a:rPr lang="es-ES_tradnl" altLang="es-ES" sz="3600" dirty="0">
                <a:solidFill>
                  <a:srgbClr val="000000"/>
                </a:solidFill>
              </a:rPr>
              <a:t>, </a:t>
            </a:r>
            <a:r>
              <a:rPr lang="es-ES_tradnl" altLang="es-ES" sz="3600" dirty="0" err="1">
                <a:solidFill>
                  <a:srgbClr val="000000"/>
                </a:solidFill>
              </a:rPr>
              <a:t>cofán</a:t>
            </a:r>
            <a:r>
              <a:rPr lang="es-ES_tradnl" altLang="es-ES" sz="3600" dirty="0">
                <a:solidFill>
                  <a:srgbClr val="000000"/>
                </a:solidFill>
              </a:rPr>
              <a:t> (22%)</a:t>
            </a:r>
          </a:p>
          <a:p>
            <a:pPr lvl="0">
              <a:buNone/>
            </a:pPr>
            <a:r>
              <a:rPr lang="es-ES_tradnl" altLang="es-ES" sz="3600" dirty="0">
                <a:solidFill>
                  <a:srgbClr val="000000"/>
                </a:solidFill>
              </a:rPr>
              <a:t>Entre 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&lt;1.000 a 500 = 11 (15%)</a:t>
            </a:r>
          </a:p>
          <a:p>
            <a:pPr lvl="0">
              <a:buNone/>
            </a:pP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		    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&lt; 500 a 100  = 15 (20%)</a:t>
            </a:r>
          </a:p>
          <a:p>
            <a:pPr lvl="0">
              <a:buNone/>
            </a:pPr>
            <a:r>
              <a:rPr lang="es-ES_tradnl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		    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&lt; 100            =   5 (6%)</a:t>
            </a:r>
          </a:p>
          <a:p>
            <a:pPr lvl="0">
              <a:buNone/>
            </a:pP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No </a:t>
            </a:r>
            <a:r>
              <a:rPr lang="en-US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hablan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una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lengua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s-ES" sz="3600" dirty="0" err="1">
                <a:solidFill>
                  <a:srgbClr val="000000"/>
                </a:solidFill>
                <a:cs typeface="Arial" panose="020B0604020202020204" pitchFamily="34" charset="0"/>
              </a:rPr>
              <a:t>ind.</a:t>
            </a:r>
            <a:r>
              <a:rPr lang="en-US" altLang="es-ES" sz="3600" dirty="0">
                <a:solidFill>
                  <a:srgbClr val="000000"/>
                </a:solidFill>
                <a:cs typeface="Arial" panose="020B0604020202020204" pitchFamily="34" charset="0"/>
              </a:rPr>
              <a:t> 12 (16%)</a:t>
            </a:r>
            <a:endParaRPr lang="es-ES_tradnl" altLang="es-ES" sz="36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3413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51520" y="1600206"/>
            <a:ext cx="8640960" cy="4525963"/>
          </a:xfrm>
        </p:spPr>
        <p:txBody>
          <a:bodyPr/>
          <a:lstStyle/>
          <a:p>
            <a:pPr marL="0" indent="0" algn="ctr">
              <a:buNone/>
            </a:pPr>
            <a:endParaRPr lang="es-CO" sz="5400" dirty="0" smtClean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s-CO" sz="5400" dirty="0" smtClean="0">
                <a:solidFill>
                  <a:srgbClr val="FFFF00"/>
                </a:solidFill>
              </a:rPr>
              <a:t>Estado de vitalidad</a:t>
            </a:r>
            <a:r>
              <a:rPr lang="es-CO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s-CO" sz="5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13" descr="EscudoUnicauca.jpg (52091 byte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332656"/>
            <a:ext cx="116722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4328" y="158212"/>
            <a:ext cx="1440160" cy="1953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27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_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20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acette">
  <a:themeElements>
    <a:clrScheme name="Jaune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acette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xture grung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5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iajes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1229</TotalTime>
  <Words>1434</Words>
  <Application>Microsoft Office PowerPoint</Application>
  <PresentationFormat>Presentación en pantalla (4:3)</PresentationFormat>
  <Paragraphs>306</Paragraphs>
  <Slides>42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11</vt:i4>
      </vt:variant>
      <vt:variant>
        <vt:lpstr>Títulos de diapositiva</vt:lpstr>
      </vt:variant>
      <vt:variant>
        <vt:i4>42</vt:i4>
      </vt:variant>
    </vt:vector>
  </HeadingPairs>
  <TitlesOfParts>
    <vt:vector size="63" baseType="lpstr">
      <vt:lpstr>Arial</vt:lpstr>
      <vt:lpstr>Calibri</vt:lpstr>
      <vt:lpstr>Courier New</vt:lpstr>
      <vt:lpstr>Franklin Gothic Book</vt:lpstr>
      <vt:lpstr>Franklin Gothic Medium</vt:lpstr>
      <vt:lpstr>Helvetica</vt:lpstr>
      <vt:lpstr>Helvetica Neue</vt:lpstr>
      <vt:lpstr>Trebuchet MS</vt:lpstr>
      <vt:lpstr>Wingdings 2</vt:lpstr>
      <vt:lpstr>Wingdings 3</vt:lpstr>
      <vt:lpstr>1_Tema de Office</vt:lpstr>
      <vt:lpstr>Custom Design</vt:lpstr>
      <vt:lpstr>Diseño predeterminado</vt:lpstr>
      <vt:lpstr>1_Diseño predeterminado</vt:lpstr>
      <vt:lpstr>1_Custom Design</vt:lpstr>
      <vt:lpstr>2_Custom Design</vt:lpstr>
      <vt:lpstr>Facette</vt:lpstr>
      <vt:lpstr>Default</vt:lpstr>
      <vt:lpstr>5_Tema de Office</vt:lpstr>
      <vt:lpstr>3_Diseño predeterminado</vt:lpstr>
      <vt:lpstr>1_Viajes</vt:lpstr>
      <vt:lpstr>Presentación de PowerPoint</vt:lpstr>
      <vt:lpstr>Presentación de PowerPoint</vt:lpstr>
      <vt:lpstr>Diversidad lingüística y cultural</vt:lpstr>
      <vt:lpstr>Diversidad lingüística y cultural</vt:lpstr>
      <vt:lpstr>Presentación de PowerPoint</vt:lpstr>
      <vt:lpstr>Datos de población indígena de Colombia</vt:lpstr>
      <vt:lpstr>Datos demográficos lenguas</vt:lpstr>
      <vt:lpstr>Datos demográficos lenguas</vt:lpstr>
      <vt:lpstr>Presentación de PowerPoint</vt:lpstr>
      <vt:lpstr>Factores de vitalidad - UNESCO </vt:lpstr>
      <vt:lpstr>Presentación de PowerPoint</vt:lpstr>
      <vt:lpstr>Presentación de PowerPoint</vt:lpstr>
      <vt:lpstr>Atlas interactivo de lenguas en peligro en el mundo, UNESCO, 2009</vt:lpstr>
      <vt:lpstr>Atlas interactivo de lenguas en peligro en el mundo, UNESCO, 2009</vt:lpstr>
      <vt:lpstr>Presentación de PowerPoint</vt:lpstr>
      <vt:lpstr>Presentación de PowerPoint</vt:lpstr>
      <vt:lpstr>Presentación de PowerPoint</vt:lpstr>
      <vt:lpstr>Actores, motivaciones, situaciones y acciones</vt:lpstr>
      <vt:lpstr>Actores, motivaciones, situaciones y acciones</vt:lpstr>
      <vt:lpstr>Actores, motivaciones, situaciones y acciones</vt:lpstr>
      <vt:lpstr>Actores, motivaciones, situaciones y acciones</vt:lpstr>
      <vt:lpstr>Actores, motivaciones, situaciones y acciones</vt:lpstr>
      <vt:lpstr>Presentación de PowerPoint</vt:lpstr>
      <vt:lpstr>Experiencias en el trabajo (nasa yuwe) La Paila </vt:lpstr>
      <vt:lpstr>Siska - 2004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Algunas experiencias en el trabajo (nam trik)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Unicauca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Tulio Rojas</dc:creator>
  <cp:lastModifiedBy>User</cp:lastModifiedBy>
  <cp:revision>122</cp:revision>
  <dcterms:created xsi:type="dcterms:W3CDTF">2015-05-13T15:04:58Z</dcterms:created>
  <dcterms:modified xsi:type="dcterms:W3CDTF">2020-02-25T11:43:12Z</dcterms:modified>
</cp:coreProperties>
</file>