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1"/>
  </p:notesMasterIdLst>
  <p:handoutMasterIdLst>
    <p:handoutMasterId r:id="rId22"/>
  </p:handoutMasterIdLst>
  <p:sldIdLst>
    <p:sldId id="284" r:id="rId2"/>
    <p:sldId id="293" r:id="rId3"/>
    <p:sldId id="294" r:id="rId4"/>
    <p:sldId id="285" r:id="rId5"/>
    <p:sldId id="289" r:id="rId6"/>
    <p:sldId id="263" r:id="rId7"/>
    <p:sldId id="297" r:id="rId8"/>
    <p:sldId id="265" r:id="rId9"/>
    <p:sldId id="291" r:id="rId10"/>
    <p:sldId id="292" r:id="rId11"/>
    <p:sldId id="295" r:id="rId12"/>
    <p:sldId id="296" r:id="rId13"/>
    <p:sldId id="306" r:id="rId14"/>
    <p:sldId id="301" r:id="rId15"/>
    <p:sldId id="307" r:id="rId16"/>
    <p:sldId id="302" r:id="rId17"/>
    <p:sldId id="311" r:id="rId18"/>
    <p:sldId id="303" r:id="rId19"/>
    <p:sldId id="305" r:id="rId20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1F"/>
    <a:srgbClr val="FFCC66"/>
    <a:srgbClr val="B73B47"/>
    <a:srgbClr val="FFFFFF"/>
    <a:srgbClr val="F9F7F5"/>
    <a:srgbClr val="F1E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030" autoAdjust="0"/>
  </p:normalViewPr>
  <p:slideViewPr>
    <p:cSldViewPr>
      <p:cViewPr varScale="1">
        <p:scale>
          <a:sx n="100" d="100"/>
          <a:sy n="100" d="100"/>
        </p:scale>
        <p:origin x="10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536CF-10E5-497C-AC5B-A5D20E6E3B42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BE1A1-7F7B-4F01-BD10-1DD60C5346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CDB4D4-22B1-4619-BFB9-5E65F4066C0D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ECD7997-C0B6-4E31-A90B-CC31EAF94A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D7997-C0B6-4E31-A90B-CC31EAF94A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4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D7997-C0B6-4E31-A90B-CC31EAF94A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4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D7997-C0B6-4E31-A90B-CC31EAF94A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D7997-C0B6-4E31-A90B-CC31EAF94AD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D7997-C0B6-4E31-A90B-CC31EAF94AD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D7997-C0B6-4E31-A90B-CC31EAF94AD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31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D7997-C0B6-4E31-A90B-CC31EAF94AD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D7997-C0B6-4E31-A90B-CC31EAF94AD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3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C1D0F-6A50-42F8-9E9D-38AC4E877B50}" type="datetimeFigureOut">
              <a:rPr lang="en-US" smtClean="0"/>
              <a:pPr/>
              <a:t>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457D4-93A3-48A5-AA41-8071F2C4F5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tiff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opy no nam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  <p:pic>
        <p:nvPicPr>
          <p:cNvPr id="6" name="Picture 5" descr="8b993a9e-85a2-48d9-bd71-a48d3d3aa3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133600"/>
            <a:ext cx="39624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err="1">
                <a:latin typeface="Didot"/>
                <a:cs typeface="Didot"/>
              </a:rPr>
              <a:t>BASAbali</a:t>
            </a:r>
            <a:r>
              <a:rPr lang="en-US" sz="6900" dirty="0"/>
              <a:t> </a:t>
            </a:r>
          </a:p>
          <a:p>
            <a:pPr algn="ctr"/>
            <a:r>
              <a:rPr lang="en-US" dirty="0"/>
              <a:t>STRENGTHENING LANGUAGES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ENGAGING COMMUNITIES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 SCHOLARSHIP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CFE633-1ED8-42D2-AF22-0F69B93A1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1" y="7010400"/>
            <a:ext cx="2167109" cy="1066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-02-03_14-36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5000"/>
            <a:ext cx="9144000" cy="2367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606A55-86BD-4E05-AA03-EE047C7C470A}"/>
              </a:ext>
            </a:extLst>
          </p:cNvPr>
          <p:cNvSpPr/>
          <p:nvPr/>
        </p:nvSpPr>
        <p:spPr>
          <a:xfrm>
            <a:off x="0" y="2776537"/>
            <a:ext cx="9144000" cy="4191000"/>
          </a:xfrm>
          <a:prstGeom prst="rect">
            <a:avLst/>
          </a:prstGeom>
          <a:solidFill>
            <a:srgbClr val="1D1D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whats a wiki">
            <a:extLst>
              <a:ext uri="{FF2B5EF4-FFF2-40B4-BE49-F238E27FC236}">
                <a16:creationId xmlns:a16="http://schemas.microsoft.com/office/drawing/2014/main" id="{A2D81C6B-D10F-466B-BA9F-4034435D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3800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 copy no nam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88A77CBA-AB32-4531-87A9-15FD10788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4742" r="23637" b="4742"/>
          <a:stretch>
            <a:fillRect/>
          </a:stretch>
        </p:blipFill>
        <p:spPr>
          <a:xfrm>
            <a:off x="1" y="-23949"/>
            <a:ext cx="9144000" cy="7373114"/>
          </a:xfrm>
          <a:prstGeom prst="rect">
            <a:avLst/>
          </a:prstGeom>
          <a:solidFill>
            <a:schemeClr val="tx1">
              <a:alpha val="70195"/>
            </a:schemeClr>
          </a:solidFill>
          <a:ln w="9525"/>
          <a:extLs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308CD-B0BA-4528-B612-1659D9C8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914400"/>
            <a:ext cx="4876800" cy="2514600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Intervene now</a:t>
            </a:r>
          </a:p>
          <a:p>
            <a:r>
              <a:rPr lang="en-US" sz="2500" dirty="0">
                <a:solidFill>
                  <a:schemeClr val="bg1"/>
                </a:solidFill>
              </a:rPr>
              <a:t>Mobilize locally</a:t>
            </a:r>
          </a:p>
          <a:p>
            <a:r>
              <a:rPr lang="en-US" sz="2500" dirty="0">
                <a:solidFill>
                  <a:schemeClr val="bg1"/>
                </a:solidFill>
              </a:rPr>
              <a:t>Value the local in the global</a:t>
            </a:r>
          </a:p>
          <a:p>
            <a:r>
              <a:rPr lang="en-US" sz="2500" dirty="0">
                <a:solidFill>
                  <a:schemeClr val="bg1"/>
                </a:solidFill>
              </a:rPr>
              <a:t>Make it easy, frequent and cool</a:t>
            </a:r>
          </a:p>
        </p:txBody>
      </p:sp>
      <p:pic>
        <p:nvPicPr>
          <p:cNvPr id="5" name="Picture 4" descr="logo copy no nam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CCBA5-C57A-4DC6-9EEB-434AA31A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39" y="0"/>
            <a:ext cx="7373522" cy="6858000"/>
          </a:xfrm>
          <a:prstGeom prst="rect">
            <a:avLst/>
          </a:prstGeom>
        </p:spPr>
      </p:pic>
      <p:pic>
        <p:nvPicPr>
          <p:cNvPr id="6" name="Picture 5" descr="logo copy no nam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1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D599D9-F61F-4AFA-AC78-1C87213CB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690" y="2832463"/>
            <a:ext cx="5119510" cy="3720737"/>
          </a:xfrm>
          <a:prstGeom prst="rect">
            <a:avLst/>
          </a:prstGeom>
        </p:spPr>
      </p:pic>
      <p:pic>
        <p:nvPicPr>
          <p:cNvPr id="2052" name="Picture 4" descr="2018-10-26_11-32-29">
            <a:extLst>
              <a:ext uri="{FF2B5EF4-FFF2-40B4-BE49-F238E27FC236}">
                <a16:creationId xmlns:a16="http://schemas.microsoft.com/office/drawing/2014/main" id="{FF2D73EC-D871-475E-8CD1-6857A931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5968"/>
            <a:ext cx="5820599" cy="384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 copy no nam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2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319096-ED87-4D3B-9AD3-9B4DDC185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46" y="5287222"/>
            <a:ext cx="5300663" cy="1162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D4C8FE-8205-445A-A598-C98594E71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72" y="460076"/>
            <a:ext cx="4214813" cy="1185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95805-8284-4E9D-8C3B-922D13682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344" y="2015727"/>
            <a:ext cx="5725871" cy="1128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9386DF-418C-432D-BA93-96F3E20B4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073" y="3592398"/>
            <a:ext cx="6411853" cy="1273662"/>
          </a:xfrm>
          <a:prstGeom prst="rect">
            <a:avLst/>
          </a:prstGeom>
        </p:spPr>
      </p:pic>
      <p:pic>
        <p:nvPicPr>
          <p:cNvPr id="8" name="Picture 7" descr="logo copy no name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copy no nam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8D88A2-B5B4-40DE-8C3F-7C050F3A4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117" y="1066800"/>
            <a:ext cx="7854248" cy="50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25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7AF86-E31B-4A9E-8590-F03832348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60" y="-464309"/>
            <a:ext cx="5483679" cy="7786617"/>
          </a:xfrm>
          <a:prstGeom prst="rect">
            <a:avLst/>
          </a:prstGeom>
        </p:spPr>
      </p:pic>
      <p:pic>
        <p:nvPicPr>
          <p:cNvPr id="5" name="Picture 4" descr="logo copy no nam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39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86640F-CE57-4221-9692-DD44FA60B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2562225" cy="4099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AA798-744E-45DB-9808-F860C6489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1371600"/>
            <a:ext cx="2667000" cy="426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DD8DF0-2C9F-4E5A-9E51-028ADC6B0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90800"/>
            <a:ext cx="2667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88625-AE12-4314-B9A9-CDEA9A154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3505200" cy="4673600"/>
          </a:xfrm>
          <a:prstGeom prst="rect">
            <a:avLst/>
          </a:prstGeom>
        </p:spPr>
      </p:pic>
      <p:pic>
        <p:nvPicPr>
          <p:cNvPr id="6" name="Picture 5" descr="d1ceea95-4c45-464c-932e-7c6581070a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04800"/>
            <a:ext cx="4876800" cy="3554149"/>
          </a:xfrm>
          <a:prstGeom prst="rect">
            <a:avLst/>
          </a:prstGeom>
        </p:spPr>
      </p:pic>
      <p:pic>
        <p:nvPicPr>
          <p:cNvPr id="7" name="Picture 6" descr="logo copy no nam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  <p:pic>
        <p:nvPicPr>
          <p:cNvPr id="8" name="Picture 7" descr="set of first three book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505200"/>
            <a:ext cx="2983460" cy="26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87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AF15C-4BBB-4256-BF2D-EC2596143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604258" cy="3750376"/>
          </a:xfrm>
          <a:prstGeom prst="rect">
            <a:avLst/>
          </a:prstGeom>
        </p:spPr>
      </p:pic>
      <p:pic>
        <p:nvPicPr>
          <p:cNvPr id="5" name="Picture 4" descr="logo copy no nam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72CB5-56C9-46E7-8D3A-452C2DC34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1674"/>
            <a:ext cx="5105399" cy="6329115"/>
          </a:xfrm>
          <a:prstGeom prst="rect">
            <a:avLst/>
          </a:prstGeom>
        </p:spPr>
      </p:pic>
      <p:pic>
        <p:nvPicPr>
          <p:cNvPr id="4" name="Picture 3" descr="logo copy no nam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9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copy no nam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  <p:pic>
        <p:nvPicPr>
          <p:cNvPr id="1026" name="Picture 2" descr="Image may contain: text">
            <a:extLst>
              <a:ext uri="{FF2B5EF4-FFF2-40B4-BE49-F238E27FC236}">
                <a16:creationId xmlns:a16="http://schemas.microsoft.com/office/drawing/2014/main" id="{8D86405B-96F2-42CA-B96F-03B9C7FC1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15" y="10668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4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Image result for shopping ma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28" name="AutoShape 4" descr="Image result for shopping ma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447800"/>
            <a:ext cx="6477000" cy="436185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 rot="20197362">
            <a:off x="2751303" y="4618702"/>
            <a:ext cx="935312" cy="23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 rot="20653598">
            <a:off x="2307923" y="4166539"/>
            <a:ext cx="527348" cy="23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 rot="21434210">
            <a:off x="3814373" y="4486618"/>
            <a:ext cx="1292331" cy="25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800" y="4495800"/>
            <a:ext cx="685800" cy="23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 rot="21201070">
            <a:off x="1244144" y="2601251"/>
            <a:ext cx="616108" cy="298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5715000"/>
            <a:ext cx="7162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5" name="Picture 14" descr="logo copy no nam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8EF92B-58BF-4A71-BD93-1F4A9227E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0987"/>
          </a:xfrm>
          <a:prstGeom prst="rect">
            <a:avLst/>
          </a:prstGeom>
        </p:spPr>
      </p:pic>
      <p:pic>
        <p:nvPicPr>
          <p:cNvPr id="4" name="Picture 3" descr="logo copy no nam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est with cell ph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52400"/>
            <a:ext cx="9372600" cy="7343098"/>
          </a:xfrm>
          <a:prstGeom prst="rect">
            <a:avLst/>
          </a:prstGeom>
        </p:spPr>
      </p:pic>
      <p:pic>
        <p:nvPicPr>
          <p:cNvPr id="5" name="Picture 4" descr="logo copy no nam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71FD211A-2D43-4E73-913C-01F67CBFA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406"/>
          </a:xfrm>
          <a:prstGeom prst="rect">
            <a:avLst/>
          </a:prstGeom>
          <a:solidFill>
            <a:schemeClr val="tx1">
              <a:alpha val="70195"/>
            </a:schemeClr>
          </a:solidFill>
          <a:ln w="9525"/>
          <a:extLs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copy no nam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3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61550" cy="6858000"/>
          </a:xfrm>
          <a:prstGeom prst="rect">
            <a:avLst/>
          </a:prstGeom>
        </p:spPr>
      </p:pic>
      <p:sp>
        <p:nvSpPr>
          <p:cNvPr id="29698" name="AutoShape 2" descr="Image result for transparent language 7000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AutoShape 4" descr="Image result for transparent language 7000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odle with transparent backgroun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676400"/>
            <a:ext cx="8458200" cy="3510587"/>
          </a:xfrm>
          <a:prstGeom prst="rect">
            <a:avLst/>
          </a:prstGeom>
        </p:spPr>
      </p:pic>
      <p:pic>
        <p:nvPicPr>
          <p:cNvPr id="4" name="Picture 3" descr="logo copy no nam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1" y="228601"/>
            <a:ext cx="943316" cy="144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2732</TotalTime>
  <Words>32</Words>
  <Application>Microsoft Office PowerPoint</Application>
  <PresentationFormat>On-screen Show (4:3)</PresentationFormat>
  <Paragraphs>18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Corbel</vt:lpstr>
      <vt:lpstr>Didot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Alissa</dc:creator>
  <cp:lastModifiedBy>alissa stern</cp:lastModifiedBy>
  <cp:revision>119</cp:revision>
  <dcterms:created xsi:type="dcterms:W3CDTF">2019-11-15T17:19:00Z</dcterms:created>
  <dcterms:modified xsi:type="dcterms:W3CDTF">2020-02-23T03:11:14Z</dcterms:modified>
</cp:coreProperties>
</file>