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47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81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53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44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606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16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67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88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04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87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411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27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19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03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72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136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0AFD-901C-46E5-BC94-BA371033094B}" type="datetimeFigureOut">
              <a:rPr lang="es-MX" smtClean="0"/>
              <a:t>25/02/2020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32A58A-4975-4231-97AD-B22772D964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56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01A95-7796-4999-A849-C463BE788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s-MX" sz="3800"/>
              <a:t>Iniciativas desde la comunidad para el fortalecimiento lingüístico de la lengua </a:t>
            </a:r>
            <a:r>
              <a:rPr lang="es-MX" sz="3800" err="1"/>
              <a:t>q’anjob’al</a:t>
            </a:r>
            <a:r>
              <a:rPr lang="es-MX" sz="3800"/>
              <a:t> y chuj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2CC426-9D78-4B23-8286-A36FD0C6E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s-MX" sz="2000"/>
              <a:t>María Elena Felipe Simón </a:t>
            </a:r>
          </a:p>
          <a:p>
            <a:pPr algn="l"/>
            <a:r>
              <a:rPr lang="es-MX" sz="2000"/>
              <a:t>Universidad Intercultural de Chiapas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1A4013-B9B0-4BE1-BFDF-AF283A028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7" r="1432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5571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F2F07-FA6B-4EBB-A30E-C86A30CC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Procesos</a:t>
            </a:r>
            <a:r>
              <a:rPr lang="en-US" dirty="0"/>
              <a:t> </a:t>
            </a:r>
            <a:r>
              <a:rPr lang="en-US" dirty="0" err="1"/>
              <a:t>históricos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población </a:t>
            </a:r>
            <a:r>
              <a:rPr lang="en-US" dirty="0" err="1"/>
              <a:t>q’anjob’al</a:t>
            </a:r>
            <a:r>
              <a:rPr lang="en-US" dirty="0"/>
              <a:t>  y </a:t>
            </a:r>
            <a:r>
              <a:rPr lang="en-US" dirty="0" err="1"/>
              <a:t>chuj</a:t>
            </a:r>
            <a:endParaRPr lang="en-U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B47E858-89B6-4144-B58F-5EEC4E39F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640E680-9DA2-40E0-B416-DFD254F8F18F}"/>
              </a:ext>
            </a:extLst>
          </p:cNvPr>
          <p:cNvSpPr/>
          <p:nvPr/>
        </p:nvSpPr>
        <p:spPr>
          <a:xfrm>
            <a:off x="1424904" y="2494450"/>
            <a:ext cx="4053545" cy="3563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 algn="just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presencia</a:t>
            </a:r>
            <a:r>
              <a:rPr lang="en-US" dirty="0"/>
              <a:t> de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poblaciones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territorios</a:t>
            </a:r>
            <a:r>
              <a:rPr lang="en-US" dirty="0"/>
              <a:t> </a:t>
            </a:r>
            <a:r>
              <a:rPr lang="en-US" dirty="0" err="1"/>
              <a:t>mexicanas</a:t>
            </a:r>
            <a:r>
              <a:rPr lang="en-US" dirty="0"/>
              <a:t>, </a:t>
            </a:r>
            <a:r>
              <a:rPr lang="en-US" dirty="0" err="1"/>
              <a:t>fue</a:t>
            </a:r>
            <a:r>
              <a:rPr lang="en-US" dirty="0"/>
              <a:t> por el </a:t>
            </a:r>
            <a:r>
              <a:rPr lang="en-US" dirty="0" err="1"/>
              <a:t>desplazamiento</a:t>
            </a:r>
            <a:r>
              <a:rPr lang="en-US" dirty="0"/>
              <a:t> </a:t>
            </a:r>
            <a:r>
              <a:rPr lang="en-US" dirty="0" err="1"/>
              <a:t>forzado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busca</a:t>
            </a:r>
            <a:r>
              <a:rPr lang="en-US" dirty="0"/>
              <a:t> de </a:t>
            </a:r>
            <a:r>
              <a:rPr lang="en-US" dirty="0" err="1"/>
              <a:t>refugio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territorio</a:t>
            </a:r>
            <a:r>
              <a:rPr lang="en-US" dirty="0"/>
              <a:t> </a:t>
            </a:r>
            <a:r>
              <a:rPr lang="en-US" dirty="0" err="1"/>
              <a:t>mexicano</a:t>
            </a:r>
            <a:r>
              <a:rPr lang="en-US" dirty="0"/>
              <a:t> por el </a:t>
            </a:r>
            <a:r>
              <a:rPr lang="en-US" dirty="0" err="1"/>
              <a:t>conflicto</a:t>
            </a:r>
            <a:r>
              <a:rPr lang="en-US" dirty="0"/>
              <a:t> </a:t>
            </a:r>
            <a:r>
              <a:rPr lang="en-US" dirty="0" err="1"/>
              <a:t>armado</a:t>
            </a:r>
            <a:r>
              <a:rPr lang="en-US" dirty="0"/>
              <a:t> </a:t>
            </a:r>
            <a:r>
              <a:rPr lang="en-US" dirty="0" err="1"/>
              <a:t>interno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década</a:t>
            </a:r>
            <a:r>
              <a:rPr lang="en-US" dirty="0"/>
              <a:t> de 1980 lo que ha </a:t>
            </a:r>
            <a:r>
              <a:rPr lang="en-US" dirty="0" err="1"/>
              <a:t>finalmente</a:t>
            </a:r>
            <a:r>
              <a:rPr lang="en-US" dirty="0"/>
              <a:t> </a:t>
            </a:r>
            <a:r>
              <a:rPr lang="en-US" dirty="0" err="1"/>
              <a:t>ubicado</a:t>
            </a:r>
            <a:r>
              <a:rPr lang="en-US" dirty="0"/>
              <a:t> a </a:t>
            </a:r>
            <a:r>
              <a:rPr lang="en-US" dirty="0" err="1"/>
              <a:t>estos</a:t>
            </a:r>
            <a:r>
              <a:rPr lang="en-US" dirty="0"/>
              <a:t> pueblos </a:t>
            </a:r>
            <a:r>
              <a:rPr lang="en-US" dirty="0" err="1"/>
              <a:t>mayas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el </a:t>
            </a:r>
            <a:r>
              <a:rPr lang="en-US" dirty="0" err="1"/>
              <a:t>grupo</a:t>
            </a:r>
            <a:r>
              <a:rPr lang="en-US" dirty="0"/>
              <a:t> cultural </a:t>
            </a:r>
            <a:r>
              <a:rPr lang="en-US" dirty="0" err="1"/>
              <a:t>predominante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ambos </a:t>
            </a:r>
            <a:r>
              <a:rPr lang="en-US" dirty="0" err="1"/>
              <a:t>lados</a:t>
            </a:r>
            <a:r>
              <a:rPr lang="en-US" dirty="0"/>
              <a:t> de la </a:t>
            </a:r>
            <a:r>
              <a:rPr lang="en-US" dirty="0" err="1"/>
              <a:t>frontera</a:t>
            </a:r>
            <a:r>
              <a:rPr lang="en-US" dirty="0"/>
              <a:t>.</a:t>
            </a:r>
          </a:p>
          <a:p>
            <a:pPr indent="-228600" algn="just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 obstante, la </a:t>
            </a:r>
            <a:r>
              <a:rPr lang="en-US" dirty="0" err="1"/>
              <a:t>región</a:t>
            </a:r>
            <a:r>
              <a:rPr lang="en-US" dirty="0"/>
              <a:t> </a:t>
            </a:r>
            <a:r>
              <a:rPr lang="en-US" dirty="0" err="1"/>
              <a:t>chuj</a:t>
            </a:r>
            <a:r>
              <a:rPr lang="en-US" dirty="0"/>
              <a:t> </a:t>
            </a:r>
            <a:r>
              <a:rPr lang="en-US" dirty="0" err="1"/>
              <a:t>corresponde</a:t>
            </a:r>
            <a:r>
              <a:rPr lang="en-US" dirty="0"/>
              <a:t> a un </a:t>
            </a:r>
            <a:r>
              <a:rPr lang="en-US" dirty="0" err="1"/>
              <a:t>territorio</a:t>
            </a:r>
            <a:r>
              <a:rPr lang="en-US" dirty="0"/>
              <a:t> </a:t>
            </a:r>
            <a:r>
              <a:rPr lang="en-US" dirty="0" err="1"/>
              <a:t>transfronterizo</a:t>
            </a:r>
            <a:r>
              <a:rPr lang="en-US" dirty="0"/>
              <a:t> </a:t>
            </a:r>
            <a:r>
              <a:rPr lang="en-US" dirty="0" err="1"/>
              <a:t>habitado</a:t>
            </a:r>
            <a:r>
              <a:rPr lang="en-US" dirty="0"/>
              <a:t> por </a:t>
            </a:r>
            <a:r>
              <a:rPr lang="en-US" dirty="0" err="1"/>
              <a:t>este</a:t>
            </a:r>
            <a:r>
              <a:rPr lang="en-US" dirty="0"/>
              <a:t> pueblo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tiempos</a:t>
            </a:r>
            <a:r>
              <a:rPr lang="en-US" dirty="0"/>
              <a:t> </a:t>
            </a:r>
            <a:r>
              <a:rPr lang="en-US" dirty="0" err="1"/>
              <a:t>precolombinos</a:t>
            </a:r>
            <a:r>
              <a:rPr lang="en-US" sz="1700" dirty="0"/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5100AA-4BA4-4E47-92EC-6630656D1F0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"/>
          <a:stretch/>
        </p:blipFill>
        <p:spPr bwMode="auto">
          <a:xfrm>
            <a:off x="5581650" y="2492376"/>
            <a:ext cx="5772150" cy="356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39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1A7F5-A8FD-4E87-A8CE-9FCBF933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 fontScale="90000"/>
          </a:bodyPr>
          <a:lstStyle/>
          <a:p>
            <a:br>
              <a:rPr lang="es-MX" sz="2800" dirty="0">
                <a:solidFill>
                  <a:srgbClr val="FFFFFF"/>
                </a:solidFill>
              </a:rPr>
            </a:b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 de comunicación de la población trasfronterizo, </a:t>
            </a:r>
            <a:r>
              <a:rPr lang="es-MX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q’anjob’al</a:t>
            </a: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chuj.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0355B8-CA4C-43E0-94D7-CCAE12BD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s-MX" sz="2200" dirty="0"/>
              <a:t>El dinamismo en las relaciones personales y comunitarias en todo lo que abarca la franja transfronteriza de estas dos regiones es muy vigoroso; corresponde a relaciones familiares, culturales y festivas, de intercambio y comercio, de producción, de atención a la salud, de amistades, amores y complicidades.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6FA26C-C6C5-4759-8955-3CEAA093E0B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7019" b="-2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01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99BBD-0A64-4A98-9C1D-86D18E73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Intercambio de experiencias transfronterizos sobre acción Social para el fortalecimiento lingüístico.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038D0A-B172-4D31-A77F-37D73BC2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Construir colectivamente, a través del dialogo de saberes para el fortalecimiento de la identidad cultural.</a:t>
            </a:r>
          </a:p>
          <a:p>
            <a:r>
              <a:rPr lang="es-MX" dirty="0"/>
              <a:t>Recuperar la memoria histórica y ancestral de los pueblos </a:t>
            </a:r>
            <a:r>
              <a:rPr lang="es-MX" dirty="0" err="1"/>
              <a:t>q’anjob’ales</a:t>
            </a:r>
            <a:r>
              <a:rPr lang="es-MX" dirty="0"/>
              <a:t> y chuj en su entorno al fortalecimiento lingüístico, fortaleciendo las prácticas y experiencias actuales sobre los conocimientos.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63E83FD5-8A7E-47D2-BF2A-72D4AFEAF0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68" y="3861786"/>
            <a:ext cx="8131946" cy="2894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63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31">
            <a:extLst>
              <a:ext uri="{FF2B5EF4-FFF2-40B4-BE49-F238E27FC236}">
                <a16:creationId xmlns:a16="http://schemas.microsoft.com/office/drawing/2014/main" id="{4B1CDB93-CC41-4C91-8C86-696F78B3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Trabajo de campo en las comunidades</a:t>
            </a:r>
          </a:p>
        </p:txBody>
      </p:sp>
      <p:pic>
        <p:nvPicPr>
          <p:cNvPr id="69" name="Marcador de contenido 68">
            <a:extLst>
              <a:ext uri="{FF2B5EF4-FFF2-40B4-BE49-F238E27FC236}">
                <a16:creationId xmlns:a16="http://schemas.microsoft.com/office/drawing/2014/main" id="{AEFA6C3E-338D-41E6-8EFF-482472946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0" y="1485738"/>
            <a:ext cx="4752512" cy="2882076"/>
          </a:xfr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B4DB0A2C-4DF4-4E95-A629-D860DBB10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91" y="1497406"/>
            <a:ext cx="4202097" cy="2870408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946053F2-8578-49E0-AE1F-55DF1AE7B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9" y="4379482"/>
            <a:ext cx="4938943" cy="2478518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5D0BDCF3-55B3-474A-B096-682082BBC5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22" y="4379482"/>
            <a:ext cx="4202097" cy="2478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33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03872-068A-4A57-AC93-459B7DA0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Propuestas desde las comunidades para el fortalecimiento lingüístico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7221D86D-0CD3-4590-8A5D-09F2D23EA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Tener espacios de uso de la lengua (radio, espacio en la televisión y periódicos)</a:t>
            </a:r>
          </a:p>
          <a:p>
            <a:r>
              <a:rPr lang="es-MX" dirty="0"/>
              <a:t>Materiales escritas en las lenguas indígenas (libros, cuentos)</a:t>
            </a:r>
          </a:p>
          <a:p>
            <a:r>
              <a:rPr lang="es-MX" dirty="0"/>
              <a:t>Intercambio cultural con otros, concursos, talleres, diplomados, becas, es decir, hace falta materializar la importancia de la lengua, espacios más allá de la comunidad.</a:t>
            </a:r>
          </a:p>
          <a:p>
            <a:r>
              <a:rPr lang="es-MX" dirty="0"/>
              <a:t>Formar a promotores culturales que estén interesados en el fortalecimiento de su lengua materna</a:t>
            </a:r>
          </a:p>
        </p:txBody>
      </p:sp>
    </p:spTree>
    <p:extLst>
      <p:ext uri="{BB962C8B-B14F-4D97-AF65-F5344CB8AC3E}">
        <p14:creationId xmlns:p14="http://schemas.microsoft.com/office/powerpoint/2010/main" val="323443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BD8383-5004-4C40-BE62-C5F9D209E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6000" dirty="0" err="1"/>
              <a:t>Yujwual</a:t>
            </a:r>
            <a:r>
              <a:rPr lang="es-MX" sz="6000" dirty="0"/>
              <a:t> </a:t>
            </a:r>
            <a:r>
              <a:rPr lang="es-MX" sz="6000" dirty="0" err="1"/>
              <a:t>Tiox</a:t>
            </a:r>
            <a:r>
              <a:rPr lang="es-MX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7793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</TotalTime>
  <Words>316</Words>
  <Application>Microsoft Office PowerPoint</Application>
  <PresentationFormat>Panorámica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</vt:lpstr>
      <vt:lpstr>Iniciativas desde la comunidad para el fortalecimiento lingüístico de la lengua q’anjob’al y chuj</vt:lpstr>
      <vt:lpstr>Procesos históricos sobre la población q’anjob’al  y chuj</vt:lpstr>
      <vt:lpstr> Relaciones de comunicación de la población trasfronterizo, q’anjob’al y chuj.</vt:lpstr>
      <vt:lpstr>Intercambio de experiencias transfronterizos sobre acción Social para el fortalecimiento lingüístico. </vt:lpstr>
      <vt:lpstr>Trabajo de campo en las comunidades</vt:lpstr>
      <vt:lpstr>Propuestas desde las comunidades para el fortalecimiento lingüístico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Iniciativas desde la comunidad para el fortalecimiento lingüístico de la lengua q’anjob’al y chuj</dc:title>
  <dc:creator>Veronica Ruiz Lagier</dc:creator>
  <cp:lastModifiedBy>Veronica Ruiz Lagier</cp:lastModifiedBy>
  <cp:revision>12</cp:revision>
  <dcterms:created xsi:type="dcterms:W3CDTF">2020-02-25T12:15:24Z</dcterms:created>
  <dcterms:modified xsi:type="dcterms:W3CDTF">2020-02-25T17:57:18Z</dcterms:modified>
</cp:coreProperties>
</file>