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2" r:id="rId9"/>
    <p:sldId id="269" r:id="rId10"/>
    <p:sldId id="263" r:id="rId11"/>
    <p:sldId id="265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51A33-A09B-4BB8-91C5-C44852E27554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2B586451-BE6F-4362-9AFD-63E1968CD438}">
      <dgm:prSet phldrT="[Texto]" custT="1"/>
      <dgm:spPr/>
      <dgm:t>
        <a:bodyPr/>
        <a:lstStyle/>
        <a:p>
          <a:r>
            <a:rPr lang="es-MX" sz="3200" b="1" dirty="0" smtClean="0"/>
            <a:t>Situaciones lingüísticas</a:t>
          </a:r>
          <a:endParaRPr lang="es-MX" sz="3200" b="1" dirty="0"/>
        </a:p>
      </dgm:t>
    </dgm:pt>
    <dgm:pt modelId="{4B2D846E-8366-44DB-9D7E-E34BA7987E2C}" type="parTrans" cxnId="{6DC78316-9259-43DA-B151-F94BCB025AE9}">
      <dgm:prSet/>
      <dgm:spPr/>
      <dgm:t>
        <a:bodyPr/>
        <a:lstStyle/>
        <a:p>
          <a:endParaRPr lang="es-MX"/>
        </a:p>
      </dgm:t>
    </dgm:pt>
    <dgm:pt modelId="{582F1221-E794-43BA-BFC2-08A91A68B83D}" type="sibTrans" cxnId="{6DC78316-9259-43DA-B151-F94BCB025AE9}">
      <dgm:prSet/>
      <dgm:spPr/>
      <dgm:t>
        <a:bodyPr/>
        <a:lstStyle/>
        <a:p>
          <a:endParaRPr lang="es-MX"/>
        </a:p>
      </dgm:t>
    </dgm:pt>
    <dgm:pt modelId="{C7E638C0-2D23-4D21-B96B-FFFFFAA0B9AA}">
      <dgm:prSet phldrT="[Texto]" custT="1"/>
      <dgm:spPr/>
      <dgm:t>
        <a:bodyPr/>
        <a:lstStyle/>
        <a:p>
          <a:r>
            <a:rPr lang="es-MX" sz="2400" dirty="0" smtClean="0"/>
            <a:t>Los formadores de docentes (hablantes de lenguas originarias del contexto)</a:t>
          </a:r>
          <a:endParaRPr lang="es-MX" sz="2400" dirty="0"/>
        </a:p>
      </dgm:t>
    </dgm:pt>
    <dgm:pt modelId="{B1296DF3-4B2D-43E1-A4CA-CE3C3320B797}" type="parTrans" cxnId="{E49CE837-A675-4E55-A1A6-06F469EFE240}">
      <dgm:prSet/>
      <dgm:spPr/>
      <dgm:t>
        <a:bodyPr/>
        <a:lstStyle/>
        <a:p>
          <a:endParaRPr lang="es-MX"/>
        </a:p>
      </dgm:t>
    </dgm:pt>
    <dgm:pt modelId="{70BAAE87-E636-4A5C-9D03-34EC2C3013F8}" type="sibTrans" cxnId="{E49CE837-A675-4E55-A1A6-06F469EFE240}">
      <dgm:prSet/>
      <dgm:spPr/>
      <dgm:t>
        <a:bodyPr/>
        <a:lstStyle/>
        <a:p>
          <a:endParaRPr lang="es-MX"/>
        </a:p>
      </dgm:t>
    </dgm:pt>
    <dgm:pt modelId="{225D4AB6-8DD3-4FC3-9C39-01A338EC0711}">
      <dgm:prSet phldrT="[Texto]" custT="1"/>
      <dgm:spPr/>
      <dgm:t>
        <a:bodyPr/>
        <a:lstStyle/>
        <a:p>
          <a:r>
            <a:rPr lang="es-MX" sz="2400" dirty="0" smtClean="0"/>
            <a:t>Los formadores de docentes (no hablantes de lenguas originarias del contexto</a:t>
          </a:r>
          <a:r>
            <a:rPr lang="es-MX" sz="2000" dirty="0" smtClean="0"/>
            <a:t>)</a:t>
          </a:r>
          <a:endParaRPr lang="es-MX" sz="2000" dirty="0"/>
        </a:p>
      </dgm:t>
    </dgm:pt>
    <dgm:pt modelId="{B2FB168B-29A8-44C7-87B5-A86DF0370A70}" type="parTrans" cxnId="{410E7E50-0AAA-430B-A989-E3871451BFA4}">
      <dgm:prSet/>
      <dgm:spPr/>
      <dgm:t>
        <a:bodyPr/>
        <a:lstStyle/>
        <a:p>
          <a:endParaRPr lang="es-MX"/>
        </a:p>
      </dgm:t>
    </dgm:pt>
    <dgm:pt modelId="{68812424-C23F-456B-ABDB-E8BCBB1121C1}" type="sibTrans" cxnId="{410E7E50-0AAA-430B-A989-E3871451BFA4}">
      <dgm:prSet/>
      <dgm:spPr/>
      <dgm:t>
        <a:bodyPr/>
        <a:lstStyle/>
        <a:p>
          <a:endParaRPr lang="es-MX"/>
        </a:p>
      </dgm:t>
    </dgm:pt>
    <dgm:pt modelId="{BAF0E6D3-0B0A-47DB-8437-DD66B8007922}">
      <dgm:prSet phldrT="[Texto]" custT="1"/>
      <dgm:spPr/>
      <dgm:t>
        <a:bodyPr/>
        <a:lstStyle/>
        <a:p>
          <a:r>
            <a:rPr lang="es-MX" sz="2400" dirty="0" smtClean="0"/>
            <a:t>Los estudiantes (hablantes de lenguas originarias)</a:t>
          </a:r>
          <a:endParaRPr lang="es-MX" sz="2400" dirty="0"/>
        </a:p>
      </dgm:t>
    </dgm:pt>
    <dgm:pt modelId="{C35884BF-A1D2-41AE-A038-7842721044D5}" type="parTrans" cxnId="{0CF5B4B9-5286-4016-90AF-86757B281CAF}">
      <dgm:prSet/>
      <dgm:spPr/>
      <dgm:t>
        <a:bodyPr/>
        <a:lstStyle/>
        <a:p>
          <a:endParaRPr lang="es-MX"/>
        </a:p>
      </dgm:t>
    </dgm:pt>
    <dgm:pt modelId="{413318E8-A739-4589-9F3E-D53C41EB98F0}" type="sibTrans" cxnId="{0CF5B4B9-5286-4016-90AF-86757B281CAF}">
      <dgm:prSet/>
      <dgm:spPr/>
      <dgm:t>
        <a:bodyPr/>
        <a:lstStyle/>
        <a:p>
          <a:endParaRPr lang="es-MX"/>
        </a:p>
      </dgm:t>
    </dgm:pt>
    <dgm:pt modelId="{617427C7-6E96-4376-8B12-F05645D75993}">
      <dgm:prSet custT="1"/>
      <dgm:spPr/>
      <dgm:t>
        <a:bodyPr/>
        <a:lstStyle/>
        <a:p>
          <a:r>
            <a:rPr lang="es-MX" sz="2400" dirty="0" smtClean="0"/>
            <a:t>Los estudiantes (no hablantes de lenguas originarias</a:t>
          </a:r>
          <a:endParaRPr lang="es-MX" sz="2400" dirty="0"/>
        </a:p>
      </dgm:t>
    </dgm:pt>
    <dgm:pt modelId="{BB01F9D0-D706-412D-ABE6-0D3DF6E36A31}" type="parTrans" cxnId="{23FEFC38-26A6-45B5-9BBE-ACCCFD248869}">
      <dgm:prSet/>
      <dgm:spPr/>
      <dgm:t>
        <a:bodyPr/>
        <a:lstStyle/>
        <a:p>
          <a:endParaRPr lang="es-MX"/>
        </a:p>
      </dgm:t>
    </dgm:pt>
    <dgm:pt modelId="{24000BC2-58B5-464E-8443-002757CAE4DA}" type="sibTrans" cxnId="{23FEFC38-26A6-45B5-9BBE-ACCCFD248869}">
      <dgm:prSet/>
      <dgm:spPr/>
      <dgm:t>
        <a:bodyPr/>
        <a:lstStyle/>
        <a:p>
          <a:endParaRPr lang="es-MX"/>
        </a:p>
      </dgm:t>
    </dgm:pt>
    <dgm:pt modelId="{6F4E1EAB-872E-41FC-B329-D340CE525972}" type="pres">
      <dgm:prSet presAssocID="{B5951A33-A09B-4BB8-91C5-C44852E27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FD4DDDF-BDCB-45FD-AAE2-2EFD39EC7883}" type="pres">
      <dgm:prSet presAssocID="{2B586451-BE6F-4362-9AFD-63E1968CD438}" presName="hierRoot1" presStyleCnt="0">
        <dgm:presLayoutVars>
          <dgm:hierBranch val="init"/>
        </dgm:presLayoutVars>
      </dgm:prSet>
      <dgm:spPr/>
    </dgm:pt>
    <dgm:pt modelId="{13F2CB1F-19F5-4266-8A42-6BA684FE738B}" type="pres">
      <dgm:prSet presAssocID="{2B586451-BE6F-4362-9AFD-63E1968CD438}" presName="rootComposite1" presStyleCnt="0"/>
      <dgm:spPr/>
    </dgm:pt>
    <dgm:pt modelId="{6DB4D405-3F50-43AB-83A6-44ED7D0D1EDB}" type="pres">
      <dgm:prSet presAssocID="{2B586451-BE6F-4362-9AFD-63E1968CD438}" presName="rootText1" presStyleLbl="node0" presStyleIdx="0" presStyleCnt="1" custScaleX="16792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90CA76-B9DE-440F-870C-D76D2967D6AD}" type="pres">
      <dgm:prSet presAssocID="{2B586451-BE6F-4362-9AFD-63E1968CD43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4D2E214-D22F-487D-B786-372593AB0350}" type="pres">
      <dgm:prSet presAssocID="{2B586451-BE6F-4362-9AFD-63E1968CD438}" presName="hierChild2" presStyleCnt="0"/>
      <dgm:spPr/>
    </dgm:pt>
    <dgm:pt modelId="{7F17D82D-907A-4F8B-8D07-3074535A5404}" type="pres">
      <dgm:prSet presAssocID="{B1296DF3-4B2D-43E1-A4CA-CE3C3320B797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7846B6C-CEFC-45EC-9071-4898D9B162A5}" type="pres">
      <dgm:prSet presAssocID="{C7E638C0-2D23-4D21-B96B-FFFFFAA0B9AA}" presName="hierRoot2" presStyleCnt="0">
        <dgm:presLayoutVars>
          <dgm:hierBranch val="init"/>
        </dgm:presLayoutVars>
      </dgm:prSet>
      <dgm:spPr/>
    </dgm:pt>
    <dgm:pt modelId="{0617057B-7A72-46DE-90BE-7AA2B8985D7D}" type="pres">
      <dgm:prSet presAssocID="{C7E638C0-2D23-4D21-B96B-FFFFFAA0B9AA}" presName="rootComposite" presStyleCnt="0"/>
      <dgm:spPr/>
    </dgm:pt>
    <dgm:pt modelId="{B9D824B1-86C0-4D6C-8C56-020C577731F3}" type="pres">
      <dgm:prSet presAssocID="{C7E638C0-2D23-4D21-B96B-FFFFFAA0B9AA}" presName="rootText" presStyleLbl="node2" presStyleIdx="0" presStyleCnt="4" custScaleY="1580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FEFA59-B7C7-4122-B651-290E1771C1D9}" type="pres">
      <dgm:prSet presAssocID="{C7E638C0-2D23-4D21-B96B-FFFFFAA0B9AA}" presName="rootConnector" presStyleLbl="node2" presStyleIdx="0" presStyleCnt="4"/>
      <dgm:spPr/>
      <dgm:t>
        <a:bodyPr/>
        <a:lstStyle/>
        <a:p>
          <a:endParaRPr lang="es-MX"/>
        </a:p>
      </dgm:t>
    </dgm:pt>
    <dgm:pt modelId="{4799A102-3D1F-4F3A-87B0-DD9405F2B5C7}" type="pres">
      <dgm:prSet presAssocID="{C7E638C0-2D23-4D21-B96B-FFFFFAA0B9AA}" presName="hierChild4" presStyleCnt="0"/>
      <dgm:spPr/>
    </dgm:pt>
    <dgm:pt modelId="{29531774-0392-4C8E-91BA-E4BA7C91099C}" type="pres">
      <dgm:prSet presAssocID="{C7E638C0-2D23-4D21-B96B-FFFFFAA0B9AA}" presName="hierChild5" presStyleCnt="0"/>
      <dgm:spPr/>
    </dgm:pt>
    <dgm:pt modelId="{11B8710D-C744-4F27-97CA-9F2285C82A2F}" type="pres">
      <dgm:prSet presAssocID="{B2FB168B-29A8-44C7-87B5-A86DF0370A7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A6BD3F9-1ECC-4FAA-9CD4-69819F628BB8}" type="pres">
      <dgm:prSet presAssocID="{225D4AB6-8DD3-4FC3-9C39-01A338EC0711}" presName="hierRoot2" presStyleCnt="0">
        <dgm:presLayoutVars>
          <dgm:hierBranch val="init"/>
        </dgm:presLayoutVars>
      </dgm:prSet>
      <dgm:spPr/>
    </dgm:pt>
    <dgm:pt modelId="{89814399-F887-4E3E-B30C-03B80744EA7C}" type="pres">
      <dgm:prSet presAssocID="{225D4AB6-8DD3-4FC3-9C39-01A338EC0711}" presName="rootComposite" presStyleCnt="0"/>
      <dgm:spPr/>
    </dgm:pt>
    <dgm:pt modelId="{13CE52E3-DF0D-4271-AB10-B22FF2E73CDE}" type="pres">
      <dgm:prSet presAssocID="{225D4AB6-8DD3-4FC3-9C39-01A338EC0711}" presName="rootText" presStyleLbl="node2" presStyleIdx="1" presStyleCnt="4" custScaleY="16250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E6D49B-DF48-4300-A89F-6FC2315048DC}" type="pres">
      <dgm:prSet presAssocID="{225D4AB6-8DD3-4FC3-9C39-01A338EC0711}" presName="rootConnector" presStyleLbl="node2" presStyleIdx="1" presStyleCnt="4"/>
      <dgm:spPr/>
      <dgm:t>
        <a:bodyPr/>
        <a:lstStyle/>
        <a:p>
          <a:endParaRPr lang="es-MX"/>
        </a:p>
      </dgm:t>
    </dgm:pt>
    <dgm:pt modelId="{4EF319F2-D8EE-4069-AEBF-61F13AA5B012}" type="pres">
      <dgm:prSet presAssocID="{225D4AB6-8DD3-4FC3-9C39-01A338EC0711}" presName="hierChild4" presStyleCnt="0"/>
      <dgm:spPr/>
    </dgm:pt>
    <dgm:pt modelId="{9480C0A1-1A70-442B-93B2-8E66D5335516}" type="pres">
      <dgm:prSet presAssocID="{225D4AB6-8DD3-4FC3-9C39-01A338EC0711}" presName="hierChild5" presStyleCnt="0"/>
      <dgm:spPr/>
    </dgm:pt>
    <dgm:pt modelId="{C681B74F-3A50-4FD9-8B94-B0B09B53601F}" type="pres">
      <dgm:prSet presAssocID="{C35884BF-A1D2-41AE-A038-7842721044D5}" presName="Name37" presStyleLbl="parChTrans1D2" presStyleIdx="2" presStyleCnt="4"/>
      <dgm:spPr/>
      <dgm:t>
        <a:bodyPr/>
        <a:lstStyle/>
        <a:p>
          <a:endParaRPr lang="es-MX"/>
        </a:p>
      </dgm:t>
    </dgm:pt>
    <dgm:pt modelId="{63D56995-3901-4F37-AD47-39E40BD5EEED}" type="pres">
      <dgm:prSet presAssocID="{BAF0E6D3-0B0A-47DB-8437-DD66B8007922}" presName="hierRoot2" presStyleCnt="0">
        <dgm:presLayoutVars>
          <dgm:hierBranch val="init"/>
        </dgm:presLayoutVars>
      </dgm:prSet>
      <dgm:spPr/>
    </dgm:pt>
    <dgm:pt modelId="{BC6C4DE7-605F-48AA-9955-3D802F243521}" type="pres">
      <dgm:prSet presAssocID="{BAF0E6D3-0B0A-47DB-8437-DD66B8007922}" presName="rootComposite" presStyleCnt="0"/>
      <dgm:spPr/>
    </dgm:pt>
    <dgm:pt modelId="{EC84F1C9-8FF7-4C0A-AC1D-F8FABCA1FB9D}" type="pres">
      <dgm:prSet presAssocID="{BAF0E6D3-0B0A-47DB-8437-DD66B8007922}" presName="rootText" presStyleLbl="node2" presStyleIdx="2" presStyleCnt="4" custScaleY="1640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288A1E-2D5E-43EB-A94F-FA53433535DB}" type="pres">
      <dgm:prSet presAssocID="{BAF0E6D3-0B0A-47DB-8437-DD66B8007922}" presName="rootConnector" presStyleLbl="node2" presStyleIdx="2" presStyleCnt="4"/>
      <dgm:spPr/>
      <dgm:t>
        <a:bodyPr/>
        <a:lstStyle/>
        <a:p>
          <a:endParaRPr lang="es-MX"/>
        </a:p>
      </dgm:t>
    </dgm:pt>
    <dgm:pt modelId="{63E4FBA7-CDB3-45F8-8592-1C97F36AACCE}" type="pres">
      <dgm:prSet presAssocID="{BAF0E6D3-0B0A-47DB-8437-DD66B8007922}" presName="hierChild4" presStyleCnt="0"/>
      <dgm:spPr/>
    </dgm:pt>
    <dgm:pt modelId="{1C2BB9B6-6EC9-4D76-95AA-6F2C5BEACDAE}" type="pres">
      <dgm:prSet presAssocID="{BAF0E6D3-0B0A-47DB-8437-DD66B8007922}" presName="hierChild5" presStyleCnt="0"/>
      <dgm:spPr/>
    </dgm:pt>
    <dgm:pt modelId="{09929019-39DF-4BB7-8F49-2269DDFE1168}" type="pres">
      <dgm:prSet presAssocID="{BB01F9D0-D706-412D-ABE6-0D3DF6E36A31}" presName="Name37" presStyleLbl="parChTrans1D2" presStyleIdx="3" presStyleCnt="4"/>
      <dgm:spPr/>
      <dgm:t>
        <a:bodyPr/>
        <a:lstStyle/>
        <a:p>
          <a:endParaRPr lang="es-MX"/>
        </a:p>
      </dgm:t>
    </dgm:pt>
    <dgm:pt modelId="{6C48943A-2FB8-4AAF-A5CD-3E619242E1E2}" type="pres">
      <dgm:prSet presAssocID="{617427C7-6E96-4376-8B12-F05645D75993}" presName="hierRoot2" presStyleCnt="0">
        <dgm:presLayoutVars>
          <dgm:hierBranch val="init"/>
        </dgm:presLayoutVars>
      </dgm:prSet>
      <dgm:spPr/>
    </dgm:pt>
    <dgm:pt modelId="{0A14B4BA-4BA4-4864-80D0-86C588A04FFD}" type="pres">
      <dgm:prSet presAssocID="{617427C7-6E96-4376-8B12-F05645D75993}" presName="rootComposite" presStyleCnt="0"/>
      <dgm:spPr/>
    </dgm:pt>
    <dgm:pt modelId="{D5D4E7DC-7DCD-4051-A658-893F05902C51}" type="pres">
      <dgm:prSet presAssocID="{617427C7-6E96-4376-8B12-F05645D75993}" presName="rootText" presStyleLbl="node2" presStyleIdx="3" presStyleCnt="4" custScaleY="16549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F0F537-EF2D-4D80-BB12-D955F4C959B1}" type="pres">
      <dgm:prSet presAssocID="{617427C7-6E96-4376-8B12-F05645D75993}" presName="rootConnector" presStyleLbl="node2" presStyleIdx="3" presStyleCnt="4"/>
      <dgm:spPr/>
      <dgm:t>
        <a:bodyPr/>
        <a:lstStyle/>
        <a:p>
          <a:endParaRPr lang="es-MX"/>
        </a:p>
      </dgm:t>
    </dgm:pt>
    <dgm:pt modelId="{037068B1-5BFC-4286-91A5-6E66EB9449E9}" type="pres">
      <dgm:prSet presAssocID="{617427C7-6E96-4376-8B12-F05645D75993}" presName="hierChild4" presStyleCnt="0"/>
      <dgm:spPr/>
    </dgm:pt>
    <dgm:pt modelId="{F1E56412-EB0E-4664-94A3-55D84B25807A}" type="pres">
      <dgm:prSet presAssocID="{617427C7-6E96-4376-8B12-F05645D75993}" presName="hierChild5" presStyleCnt="0"/>
      <dgm:spPr/>
    </dgm:pt>
    <dgm:pt modelId="{4772B41B-3A39-401E-9B90-C2DDF9750865}" type="pres">
      <dgm:prSet presAssocID="{2B586451-BE6F-4362-9AFD-63E1968CD438}" presName="hierChild3" presStyleCnt="0"/>
      <dgm:spPr/>
    </dgm:pt>
  </dgm:ptLst>
  <dgm:cxnLst>
    <dgm:cxn modelId="{D352E06B-EC51-44FB-BEDB-1FF7D28AF543}" type="presOf" srcId="{617427C7-6E96-4376-8B12-F05645D75993}" destId="{D5D4E7DC-7DCD-4051-A658-893F05902C51}" srcOrd="0" destOrd="0" presId="urn:microsoft.com/office/officeart/2005/8/layout/orgChart1"/>
    <dgm:cxn modelId="{5ECEC322-3BAD-45C3-8C75-11D87D795259}" type="presOf" srcId="{B2FB168B-29A8-44C7-87B5-A86DF0370A70}" destId="{11B8710D-C744-4F27-97CA-9F2285C82A2F}" srcOrd="0" destOrd="0" presId="urn:microsoft.com/office/officeart/2005/8/layout/orgChart1"/>
    <dgm:cxn modelId="{E762939D-3091-403A-BDFF-DB675BCDE507}" type="presOf" srcId="{BAF0E6D3-0B0A-47DB-8437-DD66B8007922}" destId="{EC84F1C9-8FF7-4C0A-AC1D-F8FABCA1FB9D}" srcOrd="0" destOrd="0" presId="urn:microsoft.com/office/officeart/2005/8/layout/orgChart1"/>
    <dgm:cxn modelId="{6DC78316-9259-43DA-B151-F94BCB025AE9}" srcId="{B5951A33-A09B-4BB8-91C5-C44852E27554}" destId="{2B586451-BE6F-4362-9AFD-63E1968CD438}" srcOrd="0" destOrd="0" parTransId="{4B2D846E-8366-44DB-9D7E-E34BA7987E2C}" sibTransId="{582F1221-E794-43BA-BFC2-08A91A68B83D}"/>
    <dgm:cxn modelId="{B3A849FE-326E-4137-A52D-9E7FE11758BD}" type="presOf" srcId="{BB01F9D0-D706-412D-ABE6-0D3DF6E36A31}" destId="{09929019-39DF-4BB7-8F49-2269DDFE1168}" srcOrd="0" destOrd="0" presId="urn:microsoft.com/office/officeart/2005/8/layout/orgChart1"/>
    <dgm:cxn modelId="{410E7E50-0AAA-430B-A989-E3871451BFA4}" srcId="{2B586451-BE6F-4362-9AFD-63E1968CD438}" destId="{225D4AB6-8DD3-4FC3-9C39-01A338EC0711}" srcOrd="1" destOrd="0" parTransId="{B2FB168B-29A8-44C7-87B5-A86DF0370A70}" sibTransId="{68812424-C23F-456B-ABDB-E8BCBB1121C1}"/>
    <dgm:cxn modelId="{E49CE837-A675-4E55-A1A6-06F469EFE240}" srcId="{2B586451-BE6F-4362-9AFD-63E1968CD438}" destId="{C7E638C0-2D23-4D21-B96B-FFFFFAA0B9AA}" srcOrd="0" destOrd="0" parTransId="{B1296DF3-4B2D-43E1-A4CA-CE3C3320B797}" sibTransId="{70BAAE87-E636-4A5C-9D03-34EC2C3013F8}"/>
    <dgm:cxn modelId="{7B9F84DB-4D4B-483D-A50B-B2367122A0D8}" type="presOf" srcId="{B5951A33-A09B-4BB8-91C5-C44852E27554}" destId="{6F4E1EAB-872E-41FC-B329-D340CE525972}" srcOrd="0" destOrd="0" presId="urn:microsoft.com/office/officeart/2005/8/layout/orgChart1"/>
    <dgm:cxn modelId="{F74381F9-A03B-4289-ADB4-88D105DBA367}" type="presOf" srcId="{C35884BF-A1D2-41AE-A038-7842721044D5}" destId="{C681B74F-3A50-4FD9-8B94-B0B09B53601F}" srcOrd="0" destOrd="0" presId="urn:microsoft.com/office/officeart/2005/8/layout/orgChart1"/>
    <dgm:cxn modelId="{8E5A6829-55EE-4881-9477-276F0F9BB8DC}" type="presOf" srcId="{225D4AB6-8DD3-4FC3-9C39-01A338EC0711}" destId="{5FE6D49B-DF48-4300-A89F-6FC2315048DC}" srcOrd="1" destOrd="0" presId="urn:microsoft.com/office/officeart/2005/8/layout/orgChart1"/>
    <dgm:cxn modelId="{5DBF03BB-3A8F-463F-AB75-531FB224F7CC}" type="presOf" srcId="{C7E638C0-2D23-4D21-B96B-FFFFFAA0B9AA}" destId="{B6FEFA59-B7C7-4122-B651-290E1771C1D9}" srcOrd="1" destOrd="0" presId="urn:microsoft.com/office/officeart/2005/8/layout/orgChart1"/>
    <dgm:cxn modelId="{158F5EFB-B897-409F-A2E6-B858EE60ED17}" type="presOf" srcId="{BAF0E6D3-0B0A-47DB-8437-DD66B8007922}" destId="{29288A1E-2D5E-43EB-A94F-FA53433535DB}" srcOrd="1" destOrd="0" presId="urn:microsoft.com/office/officeart/2005/8/layout/orgChart1"/>
    <dgm:cxn modelId="{C5C4EF7B-E3F0-4797-8545-A1E175B915D7}" type="presOf" srcId="{2B586451-BE6F-4362-9AFD-63E1968CD438}" destId="{6DB4D405-3F50-43AB-83A6-44ED7D0D1EDB}" srcOrd="0" destOrd="0" presId="urn:microsoft.com/office/officeart/2005/8/layout/orgChart1"/>
    <dgm:cxn modelId="{DDE81BD7-D4E9-43BF-AE1A-9F42C8ED023E}" type="presOf" srcId="{225D4AB6-8DD3-4FC3-9C39-01A338EC0711}" destId="{13CE52E3-DF0D-4271-AB10-B22FF2E73CDE}" srcOrd="0" destOrd="0" presId="urn:microsoft.com/office/officeart/2005/8/layout/orgChart1"/>
    <dgm:cxn modelId="{23FEFC38-26A6-45B5-9BBE-ACCCFD248869}" srcId="{2B586451-BE6F-4362-9AFD-63E1968CD438}" destId="{617427C7-6E96-4376-8B12-F05645D75993}" srcOrd="3" destOrd="0" parTransId="{BB01F9D0-D706-412D-ABE6-0D3DF6E36A31}" sibTransId="{24000BC2-58B5-464E-8443-002757CAE4DA}"/>
    <dgm:cxn modelId="{90F3AB14-F3BC-47E4-B25A-0A363AD6CCC4}" type="presOf" srcId="{B1296DF3-4B2D-43E1-A4CA-CE3C3320B797}" destId="{7F17D82D-907A-4F8B-8D07-3074535A5404}" srcOrd="0" destOrd="0" presId="urn:microsoft.com/office/officeart/2005/8/layout/orgChart1"/>
    <dgm:cxn modelId="{0CF5B4B9-5286-4016-90AF-86757B281CAF}" srcId="{2B586451-BE6F-4362-9AFD-63E1968CD438}" destId="{BAF0E6D3-0B0A-47DB-8437-DD66B8007922}" srcOrd="2" destOrd="0" parTransId="{C35884BF-A1D2-41AE-A038-7842721044D5}" sibTransId="{413318E8-A739-4589-9F3E-D53C41EB98F0}"/>
    <dgm:cxn modelId="{924D8EE8-F33F-4391-8844-E9143C8978FE}" type="presOf" srcId="{2B586451-BE6F-4362-9AFD-63E1968CD438}" destId="{2E90CA76-B9DE-440F-870C-D76D2967D6AD}" srcOrd="1" destOrd="0" presId="urn:microsoft.com/office/officeart/2005/8/layout/orgChart1"/>
    <dgm:cxn modelId="{204255AD-20EE-4A2E-AD4C-B0BF051C206B}" type="presOf" srcId="{C7E638C0-2D23-4D21-B96B-FFFFFAA0B9AA}" destId="{B9D824B1-86C0-4D6C-8C56-020C577731F3}" srcOrd="0" destOrd="0" presId="urn:microsoft.com/office/officeart/2005/8/layout/orgChart1"/>
    <dgm:cxn modelId="{17FD4DC6-7949-487F-9079-FD9A102ED63E}" type="presOf" srcId="{617427C7-6E96-4376-8B12-F05645D75993}" destId="{40F0F537-EF2D-4D80-BB12-D955F4C959B1}" srcOrd="1" destOrd="0" presId="urn:microsoft.com/office/officeart/2005/8/layout/orgChart1"/>
    <dgm:cxn modelId="{A934EB4A-E309-4594-B6F7-EE6328594364}" type="presParOf" srcId="{6F4E1EAB-872E-41FC-B329-D340CE525972}" destId="{9FD4DDDF-BDCB-45FD-AAE2-2EFD39EC7883}" srcOrd="0" destOrd="0" presId="urn:microsoft.com/office/officeart/2005/8/layout/orgChart1"/>
    <dgm:cxn modelId="{FCD47228-BE52-4624-96DF-BEB1BED16001}" type="presParOf" srcId="{9FD4DDDF-BDCB-45FD-AAE2-2EFD39EC7883}" destId="{13F2CB1F-19F5-4266-8A42-6BA684FE738B}" srcOrd="0" destOrd="0" presId="urn:microsoft.com/office/officeart/2005/8/layout/orgChart1"/>
    <dgm:cxn modelId="{46DB9DE7-1556-460C-B43E-51BFED40D1D0}" type="presParOf" srcId="{13F2CB1F-19F5-4266-8A42-6BA684FE738B}" destId="{6DB4D405-3F50-43AB-83A6-44ED7D0D1EDB}" srcOrd="0" destOrd="0" presId="urn:microsoft.com/office/officeart/2005/8/layout/orgChart1"/>
    <dgm:cxn modelId="{5ED45F23-B34A-4FA7-9D7E-C8236855B99D}" type="presParOf" srcId="{13F2CB1F-19F5-4266-8A42-6BA684FE738B}" destId="{2E90CA76-B9DE-440F-870C-D76D2967D6AD}" srcOrd="1" destOrd="0" presId="urn:microsoft.com/office/officeart/2005/8/layout/orgChart1"/>
    <dgm:cxn modelId="{16288A64-FA93-471F-B011-F0099569E709}" type="presParOf" srcId="{9FD4DDDF-BDCB-45FD-AAE2-2EFD39EC7883}" destId="{64D2E214-D22F-487D-B786-372593AB0350}" srcOrd="1" destOrd="0" presId="urn:microsoft.com/office/officeart/2005/8/layout/orgChart1"/>
    <dgm:cxn modelId="{F382583F-B6EB-4C29-805B-F28EC6E18825}" type="presParOf" srcId="{64D2E214-D22F-487D-B786-372593AB0350}" destId="{7F17D82D-907A-4F8B-8D07-3074535A5404}" srcOrd="0" destOrd="0" presId="urn:microsoft.com/office/officeart/2005/8/layout/orgChart1"/>
    <dgm:cxn modelId="{41603990-6767-4DC6-94A8-775AE00A496F}" type="presParOf" srcId="{64D2E214-D22F-487D-B786-372593AB0350}" destId="{87846B6C-CEFC-45EC-9071-4898D9B162A5}" srcOrd="1" destOrd="0" presId="urn:microsoft.com/office/officeart/2005/8/layout/orgChart1"/>
    <dgm:cxn modelId="{366FDA43-01B5-438D-8610-7B709B14D5B3}" type="presParOf" srcId="{87846B6C-CEFC-45EC-9071-4898D9B162A5}" destId="{0617057B-7A72-46DE-90BE-7AA2B8985D7D}" srcOrd="0" destOrd="0" presId="urn:microsoft.com/office/officeart/2005/8/layout/orgChart1"/>
    <dgm:cxn modelId="{103EC139-B9A5-4165-B4D5-E2842A06E7E9}" type="presParOf" srcId="{0617057B-7A72-46DE-90BE-7AA2B8985D7D}" destId="{B9D824B1-86C0-4D6C-8C56-020C577731F3}" srcOrd="0" destOrd="0" presId="urn:microsoft.com/office/officeart/2005/8/layout/orgChart1"/>
    <dgm:cxn modelId="{6DE5739B-4AB7-41D1-B770-1B42F484D900}" type="presParOf" srcId="{0617057B-7A72-46DE-90BE-7AA2B8985D7D}" destId="{B6FEFA59-B7C7-4122-B651-290E1771C1D9}" srcOrd="1" destOrd="0" presId="urn:microsoft.com/office/officeart/2005/8/layout/orgChart1"/>
    <dgm:cxn modelId="{3B940A1C-0F54-4FE0-8205-2A4A0994CC7D}" type="presParOf" srcId="{87846B6C-CEFC-45EC-9071-4898D9B162A5}" destId="{4799A102-3D1F-4F3A-87B0-DD9405F2B5C7}" srcOrd="1" destOrd="0" presId="urn:microsoft.com/office/officeart/2005/8/layout/orgChart1"/>
    <dgm:cxn modelId="{71A65E97-1D26-467B-8B7D-8A00AC0A4C82}" type="presParOf" srcId="{87846B6C-CEFC-45EC-9071-4898D9B162A5}" destId="{29531774-0392-4C8E-91BA-E4BA7C91099C}" srcOrd="2" destOrd="0" presId="urn:microsoft.com/office/officeart/2005/8/layout/orgChart1"/>
    <dgm:cxn modelId="{9A761529-94F4-44B9-BB4D-43962207C59B}" type="presParOf" srcId="{64D2E214-D22F-487D-B786-372593AB0350}" destId="{11B8710D-C744-4F27-97CA-9F2285C82A2F}" srcOrd="2" destOrd="0" presId="urn:microsoft.com/office/officeart/2005/8/layout/orgChart1"/>
    <dgm:cxn modelId="{386C637D-0040-4488-A811-1C1C9CE5DB45}" type="presParOf" srcId="{64D2E214-D22F-487D-B786-372593AB0350}" destId="{4A6BD3F9-1ECC-4FAA-9CD4-69819F628BB8}" srcOrd="3" destOrd="0" presId="urn:microsoft.com/office/officeart/2005/8/layout/orgChart1"/>
    <dgm:cxn modelId="{1E601C58-34E2-48BB-862A-EB73E7D9CA45}" type="presParOf" srcId="{4A6BD3F9-1ECC-4FAA-9CD4-69819F628BB8}" destId="{89814399-F887-4E3E-B30C-03B80744EA7C}" srcOrd="0" destOrd="0" presId="urn:microsoft.com/office/officeart/2005/8/layout/orgChart1"/>
    <dgm:cxn modelId="{CB62EDF9-6AE9-4360-A76D-A2E5D1F09F2C}" type="presParOf" srcId="{89814399-F887-4E3E-B30C-03B80744EA7C}" destId="{13CE52E3-DF0D-4271-AB10-B22FF2E73CDE}" srcOrd="0" destOrd="0" presId="urn:microsoft.com/office/officeart/2005/8/layout/orgChart1"/>
    <dgm:cxn modelId="{5D4F8985-A375-4CFC-BEFA-78D23A264209}" type="presParOf" srcId="{89814399-F887-4E3E-B30C-03B80744EA7C}" destId="{5FE6D49B-DF48-4300-A89F-6FC2315048DC}" srcOrd="1" destOrd="0" presId="urn:microsoft.com/office/officeart/2005/8/layout/orgChart1"/>
    <dgm:cxn modelId="{036BEE12-024A-4DFD-AB99-A68E91B1A88B}" type="presParOf" srcId="{4A6BD3F9-1ECC-4FAA-9CD4-69819F628BB8}" destId="{4EF319F2-D8EE-4069-AEBF-61F13AA5B012}" srcOrd="1" destOrd="0" presId="urn:microsoft.com/office/officeart/2005/8/layout/orgChart1"/>
    <dgm:cxn modelId="{19C8816C-C432-4162-AD16-0E6063E861DE}" type="presParOf" srcId="{4A6BD3F9-1ECC-4FAA-9CD4-69819F628BB8}" destId="{9480C0A1-1A70-442B-93B2-8E66D5335516}" srcOrd="2" destOrd="0" presId="urn:microsoft.com/office/officeart/2005/8/layout/orgChart1"/>
    <dgm:cxn modelId="{A70FEA6A-5577-4368-B482-715E01E1D938}" type="presParOf" srcId="{64D2E214-D22F-487D-B786-372593AB0350}" destId="{C681B74F-3A50-4FD9-8B94-B0B09B53601F}" srcOrd="4" destOrd="0" presId="urn:microsoft.com/office/officeart/2005/8/layout/orgChart1"/>
    <dgm:cxn modelId="{A53BB159-0B06-4671-A3E9-1F5B178CCC68}" type="presParOf" srcId="{64D2E214-D22F-487D-B786-372593AB0350}" destId="{63D56995-3901-4F37-AD47-39E40BD5EEED}" srcOrd="5" destOrd="0" presId="urn:microsoft.com/office/officeart/2005/8/layout/orgChart1"/>
    <dgm:cxn modelId="{D99B6D9C-95DB-4C1E-869A-6EEF4A8CD7DD}" type="presParOf" srcId="{63D56995-3901-4F37-AD47-39E40BD5EEED}" destId="{BC6C4DE7-605F-48AA-9955-3D802F243521}" srcOrd="0" destOrd="0" presId="urn:microsoft.com/office/officeart/2005/8/layout/orgChart1"/>
    <dgm:cxn modelId="{D41A3E10-1382-463E-A645-668C44C6E8D4}" type="presParOf" srcId="{BC6C4DE7-605F-48AA-9955-3D802F243521}" destId="{EC84F1C9-8FF7-4C0A-AC1D-F8FABCA1FB9D}" srcOrd="0" destOrd="0" presId="urn:microsoft.com/office/officeart/2005/8/layout/orgChart1"/>
    <dgm:cxn modelId="{C14297AF-9B09-4637-86BC-64C0BA3D0299}" type="presParOf" srcId="{BC6C4DE7-605F-48AA-9955-3D802F243521}" destId="{29288A1E-2D5E-43EB-A94F-FA53433535DB}" srcOrd="1" destOrd="0" presId="urn:microsoft.com/office/officeart/2005/8/layout/orgChart1"/>
    <dgm:cxn modelId="{DCDFE156-421B-49F2-8C6E-EA9DBF55E72C}" type="presParOf" srcId="{63D56995-3901-4F37-AD47-39E40BD5EEED}" destId="{63E4FBA7-CDB3-45F8-8592-1C97F36AACCE}" srcOrd="1" destOrd="0" presId="urn:microsoft.com/office/officeart/2005/8/layout/orgChart1"/>
    <dgm:cxn modelId="{CC7DC899-B916-4FF5-BD3D-EC369563D5DD}" type="presParOf" srcId="{63D56995-3901-4F37-AD47-39E40BD5EEED}" destId="{1C2BB9B6-6EC9-4D76-95AA-6F2C5BEACDAE}" srcOrd="2" destOrd="0" presId="urn:microsoft.com/office/officeart/2005/8/layout/orgChart1"/>
    <dgm:cxn modelId="{837CE433-FE8B-49CF-935F-E5F3C7CF0B1A}" type="presParOf" srcId="{64D2E214-D22F-487D-B786-372593AB0350}" destId="{09929019-39DF-4BB7-8F49-2269DDFE1168}" srcOrd="6" destOrd="0" presId="urn:microsoft.com/office/officeart/2005/8/layout/orgChart1"/>
    <dgm:cxn modelId="{17C3EC63-1F75-4C04-9EFB-9ABF3633A510}" type="presParOf" srcId="{64D2E214-D22F-487D-B786-372593AB0350}" destId="{6C48943A-2FB8-4AAF-A5CD-3E619242E1E2}" srcOrd="7" destOrd="0" presId="urn:microsoft.com/office/officeart/2005/8/layout/orgChart1"/>
    <dgm:cxn modelId="{7FEABD39-A6FE-4FCC-93D2-6D299CA6E1AD}" type="presParOf" srcId="{6C48943A-2FB8-4AAF-A5CD-3E619242E1E2}" destId="{0A14B4BA-4BA4-4864-80D0-86C588A04FFD}" srcOrd="0" destOrd="0" presId="urn:microsoft.com/office/officeart/2005/8/layout/orgChart1"/>
    <dgm:cxn modelId="{A7671847-A8C6-4592-884C-FAD9E5A91A0D}" type="presParOf" srcId="{0A14B4BA-4BA4-4864-80D0-86C588A04FFD}" destId="{D5D4E7DC-7DCD-4051-A658-893F05902C51}" srcOrd="0" destOrd="0" presId="urn:microsoft.com/office/officeart/2005/8/layout/orgChart1"/>
    <dgm:cxn modelId="{CF2A2D66-CEE0-4596-B950-BA6B3819E171}" type="presParOf" srcId="{0A14B4BA-4BA4-4864-80D0-86C588A04FFD}" destId="{40F0F537-EF2D-4D80-BB12-D955F4C959B1}" srcOrd="1" destOrd="0" presId="urn:microsoft.com/office/officeart/2005/8/layout/orgChart1"/>
    <dgm:cxn modelId="{D5BDAE38-8DEA-4A61-A1A2-98B706D1A714}" type="presParOf" srcId="{6C48943A-2FB8-4AAF-A5CD-3E619242E1E2}" destId="{037068B1-5BFC-4286-91A5-6E66EB9449E9}" srcOrd="1" destOrd="0" presId="urn:microsoft.com/office/officeart/2005/8/layout/orgChart1"/>
    <dgm:cxn modelId="{2CA463F8-BD38-4166-AFF7-E990E16F529B}" type="presParOf" srcId="{6C48943A-2FB8-4AAF-A5CD-3E619242E1E2}" destId="{F1E56412-EB0E-4664-94A3-55D84B25807A}" srcOrd="2" destOrd="0" presId="urn:microsoft.com/office/officeart/2005/8/layout/orgChart1"/>
    <dgm:cxn modelId="{A07CEA71-3396-4BBA-B465-465EEF44E893}" type="presParOf" srcId="{9FD4DDDF-BDCB-45FD-AAE2-2EFD39EC7883}" destId="{4772B41B-3A39-401E-9B90-C2DDF97508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51A33-A09B-4BB8-91C5-C44852E27554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2B586451-BE6F-4362-9AFD-63E1968CD438}">
      <dgm:prSet phldrT="[Texto]" custT="1"/>
      <dgm:spPr/>
      <dgm:t>
        <a:bodyPr/>
        <a:lstStyle/>
        <a:p>
          <a:r>
            <a:rPr lang="es-MX" sz="3200" b="1" dirty="0" smtClean="0"/>
            <a:t>Necesidades lingüística</a:t>
          </a:r>
          <a:endParaRPr lang="es-MX" sz="3200" b="1" dirty="0"/>
        </a:p>
      </dgm:t>
    </dgm:pt>
    <dgm:pt modelId="{4B2D846E-8366-44DB-9D7E-E34BA7987E2C}" type="parTrans" cxnId="{6DC78316-9259-43DA-B151-F94BCB025AE9}">
      <dgm:prSet/>
      <dgm:spPr/>
      <dgm:t>
        <a:bodyPr/>
        <a:lstStyle/>
        <a:p>
          <a:endParaRPr lang="es-MX"/>
        </a:p>
      </dgm:t>
    </dgm:pt>
    <dgm:pt modelId="{582F1221-E794-43BA-BFC2-08A91A68B83D}" type="sibTrans" cxnId="{6DC78316-9259-43DA-B151-F94BCB025AE9}">
      <dgm:prSet/>
      <dgm:spPr/>
      <dgm:t>
        <a:bodyPr/>
        <a:lstStyle/>
        <a:p>
          <a:endParaRPr lang="es-MX"/>
        </a:p>
      </dgm:t>
    </dgm:pt>
    <dgm:pt modelId="{C7E638C0-2D23-4D21-B96B-FFFFFAA0B9AA}">
      <dgm:prSet phldrT="[Texto]" custT="1"/>
      <dgm:spPr/>
      <dgm:t>
        <a:bodyPr/>
        <a:lstStyle/>
        <a:p>
          <a:r>
            <a:rPr lang="es-MX" sz="2400" dirty="0" smtClean="0"/>
            <a:t>Desarrollo y fortalecimiento de sus lenguas (Lengua originaria, español u otras)</a:t>
          </a:r>
          <a:endParaRPr lang="es-MX" sz="2400" dirty="0"/>
        </a:p>
      </dgm:t>
    </dgm:pt>
    <dgm:pt modelId="{B1296DF3-4B2D-43E1-A4CA-CE3C3320B797}" type="parTrans" cxnId="{E49CE837-A675-4E55-A1A6-06F469EFE240}">
      <dgm:prSet/>
      <dgm:spPr/>
      <dgm:t>
        <a:bodyPr/>
        <a:lstStyle/>
        <a:p>
          <a:endParaRPr lang="es-MX"/>
        </a:p>
      </dgm:t>
    </dgm:pt>
    <dgm:pt modelId="{70BAAE87-E636-4A5C-9D03-34EC2C3013F8}" type="sibTrans" cxnId="{E49CE837-A675-4E55-A1A6-06F469EFE240}">
      <dgm:prSet/>
      <dgm:spPr/>
      <dgm:t>
        <a:bodyPr/>
        <a:lstStyle/>
        <a:p>
          <a:endParaRPr lang="es-MX"/>
        </a:p>
      </dgm:t>
    </dgm:pt>
    <dgm:pt modelId="{225D4AB6-8DD3-4FC3-9C39-01A338EC0711}">
      <dgm:prSet phldrT="[Texto]" custT="1"/>
      <dgm:spPr/>
      <dgm:t>
        <a:bodyPr/>
        <a:lstStyle/>
        <a:p>
          <a:r>
            <a:rPr lang="es-MX" sz="2400" dirty="0" smtClean="0"/>
            <a:t>Aprendizaje de lenguas originarias (las del contexto inmediato)</a:t>
          </a:r>
          <a:endParaRPr lang="es-MX" sz="2000" dirty="0"/>
        </a:p>
      </dgm:t>
    </dgm:pt>
    <dgm:pt modelId="{B2FB168B-29A8-44C7-87B5-A86DF0370A70}" type="parTrans" cxnId="{410E7E50-0AAA-430B-A989-E3871451BFA4}">
      <dgm:prSet/>
      <dgm:spPr/>
      <dgm:t>
        <a:bodyPr/>
        <a:lstStyle/>
        <a:p>
          <a:endParaRPr lang="es-MX"/>
        </a:p>
      </dgm:t>
    </dgm:pt>
    <dgm:pt modelId="{68812424-C23F-456B-ABDB-E8BCBB1121C1}" type="sibTrans" cxnId="{410E7E50-0AAA-430B-A989-E3871451BFA4}">
      <dgm:prSet/>
      <dgm:spPr/>
      <dgm:t>
        <a:bodyPr/>
        <a:lstStyle/>
        <a:p>
          <a:endParaRPr lang="es-MX"/>
        </a:p>
      </dgm:t>
    </dgm:pt>
    <dgm:pt modelId="{BAF0E6D3-0B0A-47DB-8437-DD66B8007922}">
      <dgm:prSet phldrT="[Texto]" custT="1"/>
      <dgm:spPr/>
      <dgm:t>
        <a:bodyPr/>
        <a:lstStyle/>
        <a:p>
          <a:r>
            <a:rPr lang="es-MX" sz="2400" dirty="0" smtClean="0"/>
            <a:t>Desarrollo de habilidades lingüísticas: hablar, leer, escribir, comprender (L1, L2 y L3) de las lenguas del contexto.</a:t>
          </a:r>
          <a:endParaRPr lang="es-MX" sz="2400" dirty="0"/>
        </a:p>
      </dgm:t>
    </dgm:pt>
    <dgm:pt modelId="{C35884BF-A1D2-41AE-A038-7842721044D5}" type="parTrans" cxnId="{0CF5B4B9-5286-4016-90AF-86757B281CAF}">
      <dgm:prSet/>
      <dgm:spPr/>
      <dgm:t>
        <a:bodyPr/>
        <a:lstStyle/>
        <a:p>
          <a:endParaRPr lang="es-MX"/>
        </a:p>
      </dgm:t>
    </dgm:pt>
    <dgm:pt modelId="{413318E8-A739-4589-9F3E-D53C41EB98F0}" type="sibTrans" cxnId="{0CF5B4B9-5286-4016-90AF-86757B281CAF}">
      <dgm:prSet/>
      <dgm:spPr/>
      <dgm:t>
        <a:bodyPr/>
        <a:lstStyle/>
        <a:p>
          <a:endParaRPr lang="es-MX"/>
        </a:p>
      </dgm:t>
    </dgm:pt>
    <dgm:pt modelId="{617427C7-6E96-4376-8B12-F05645D75993}">
      <dgm:prSet custT="1"/>
      <dgm:spPr/>
      <dgm:t>
        <a:bodyPr/>
        <a:lstStyle/>
        <a:p>
          <a:r>
            <a:rPr lang="es-MX" sz="2400" dirty="0" smtClean="0"/>
            <a:t>Las lenguas (lenguas originarias, español, inglés y otras) como medio de comunicación, de enseñanza, de aprendizaje u objeto de estudio </a:t>
          </a:r>
          <a:endParaRPr lang="es-MX" sz="2400" dirty="0"/>
        </a:p>
      </dgm:t>
    </dgm:pt>
    <dgm:pt modelId="{BB01F9D0-D706-412D-ABE6-0D3DF6E36A31}" type="parTrans" cxnId="{23FEFC38-26A6-45B5-9BBE-ACCCFD248869}">
      <dgm:prSet/>
      <dgm:spPr/>
      <dgm:t>
        <a:bodyPr/>
        <a:lstStyle/>
        <a:p>
          <a:endParaRPr lang="es-MX"/>
        </a:p>
      </dgm:t>
    </dgm:pt>
    <dgm:pt modelId="{24000BC2-58B5-464E-8443-002757CAE4DA}" type="sibTrans" cxnId="{23FEFC38-26A6-45B5-9BBE-ACCCFD248869}">
      <dgm:prSet/>
      <dgm:spPr/>
      <dgm:t>
        <a:bodyPr/>
        <a:lstStyle/>
        <a:p>
          <a:endParaRPr lang="es-MX"/>
        </a:p>
      </dgm:t>
    </dgm:pt>
    <dgm:pt modelId="{6F4E1EAB-872E-41FC-B329-D340CE525972}" type="pres">
      <dgm:prSet presAssocID="{B5951A33-A09B-4BB8-91C5-C44852E27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FD4DDDF-BDCB-45FD-AAE2-2EFD39EC7883}" type="pres">
      <dgm:prSet presAssocID="{2B586451-BE6F-4362-9AFD-63E1968CD438}" presName="hierRoot1" presStyleCnt="0">
        <dgm:presLayoutVars>
          <dgm:hierBranch val="init"/>
        </dgm:presLayoutVars>
      </dgm:prSet>
      <dgm:spPr/>
    </dgm:pt>
    <dgm:pt modelId="{13F2CB1F-19F5-4266-8A42-6BA684FE738B}" type="pres">
      <dgm:prSet presAssocID="{2B586451-BE6F-4362-9AFD-63E1968CD438}" presName="rootComposite1" presStyleCnt="0"/>
      <dgm:spPr/>
    </dgm:pt>
    <dgm:pt modelId="{6DB4D405-3F50-43AB-83A6-44ED7D0D1EDB}" type="pres">
      <dgm:prSet presAssocID="{2B586451-BE6F-4362-9AFD-63E1968CD438}" presName="rootText1" presStyleLbl="node0" presStyleIdx="0" presStyleCnt="1" custScaleX="16792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90CA76-B9DE-440F-870C-D76D2967D6AD}" type="pres">
      <dgm:prSet presAssocID="{2B586451-BE6F-4362-9AFD-63E1968CD43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4D2E214-D22F-487D-B786-372593AB0350}" type="pres">
      <dgm:prSet presAssocID="{2B586451-BE6F-4362-9AFD-63E1968CD438}" presName="hierChild2" presStyleCnt="0"/>
      <dgm:spPr/>
    </dgm:pt>
    <dgm:pt modelId="{7F17D82D-907A-4F8B-8D07-3074535A5404}" type="pres">
      <dgm:prSet presAssocID="{B1296DF3-4B2D-43E1-A4CA-CE3C3320B797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7846B6C-CEFC-45EC-9071-4898D9B162A5}" type="pres">
      <dgm:prSet presAssocID="{C7E638C0-2D23-4D21-B96B-FFFFFAA0B9AA}" presName="hierRoot2" presStyleCnt="0">
        <dgm:presLayoutVars>
          <dgm:hierBranch val="init"/>
        </dgm:presLayoutVars>
      </dgm:prSet>
      <dgm:spPr/>
    </dgm:pt>
    <dgm:pt modelId="{0617057B-7A72-46DE-90BE-7AA2B8985D7D}" type="pres">
      <dgm:prSet presAssocID="{C7E638C0-2D23-4D21-B96B-FFFFFAA0B9AA}" presName="rootComposite" presStyleCnt="0"/>
      <dgm:spPr/>
    </dgm:pt>
    <dgm:pt modelId="{B9D824B1-86C0-4D6C-8C56-020C577731F3}" type="pres">
      <dgm:prSet presAssocID="{C7E638C0-2D23-4D21-B96B-FFFFFAA0B9AA}" presName="rootText" presStyleLbl="node2" presStyleIdx="0" presStyleCnt="4" custScaleY="1908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FEFA59-B7C7-4122-B651-290E1771C1D9}" type="pres">
      <dgm:prSet presAssocID="{C7E638C0-2D23-4D21-B96B-FFFFFAA0B9AA}" presName="rootConnector" presStyleLbl="node2" presStyleIdx="0" presStyleCnt="4"/>
      <dgm:spPr/>
      <dgm:t>
        <a:bodyPr/>
        <a:lstStyle/>
        <a:p>
          <a:endParaRPr lang="es-MX"/>
        </a:p>
      </dgm:t>
    </dgm:pt>
    <dgm:pt modelId="{4799A102-3D1F-4F3A-87B0-DD9405F2B5C7}" type="pres">
      <dgm:prSet presAssocID="{C7E638C0-2D23-4D21-B96B-FFFFFAA0B9AA}" presName="hierChild4" presStyleCnt="0"/>
      <dgm:spPr/>
    </dgm:pt>
    <dgm:pt modelId="{29531774-0392-4C8E-91BA-E4BA7C91099C}" type="pres">
      <dgm:prSet presAssocID="{C7E638C0-2D23-4D21-B96B-FFFFFAA0B9AA}" presName="hierChild5" presStyleCnt="0"/>
      <dgm:spPr/>
    </dgm:pt>
    <dgm:pt modelId="{11B8710D-C744-4F27-97CA-9F2285C82A2F}" type="pres">
      <dgm:prSet presAssocID="{B2FB168B-29A8-44C7-87B5-A86DF0370A7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A6BD3F9-1ECC-4FAA-9CD4-69819F628BB8}" type="pres">
      <dgm:prSet presAssocID="{225D4AB6-8DD3-4FC3-9C39-01A338EC0711}" presName="hierRoot2" presStyleCnt="0">
        <dgm:presLayoutVars>
          <dgm:hierBranch val="init"/>
        </dgm:presLayoutVars>
      </dgm:prSet>
      <dgm:spPr/>
    </dgm:pt>
    <dgm:pt modelId="{89814399-F887-4E3E-B30C-03B80744EA7C}" type="pres">
      <dgm:prSet presAssocID="{225D4AB6-8DD3-4FC3-9C39-01A338EC0711}" presName="rootComposite" presStyleCnt="0"/>
      <dgm:spPr/>
    </dgm:pt>
    <dgm:pt modelId="{13CE52E3-DF0D-4271-AB10-B22FF2E73CDE}" type="pres">
      <dgm:prSet presAssocID="{225D4AB6-8DD3-4FC3-9C39-01A338EC0711}" presName="rootText" presStyleLbl="node2" presStyleIdx="1" presStyleCnt="4" custScaleY="1968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E6D49B-DF48-4300-A89F-6FC2315048DC}" type="pres">
      <dgm:prSet presAssocID="{225D4AB6-8DD3-4FC3-9C39-01A338EC0711}" presName="rootConnector" presStyleLbl="node2" presStyleIdx="1" presStyleCnt="4"/>
      <dgm:spPr/>
      <dgm:t>
        <a:bodyPr/>
        <a:lstStyle/>
        <a:p>
          <a:endParaRPr lang="es-MX"/>
        </a:p>
      </dgm:t>
    </dgm:pt>
    <dgm:pt modelId="{4EF319F2-D8EE-4069-AEBF-61F13AA5B012}" type="pres">
      <dgm:prSet presAssocID="{225D4AB6-8DD3-4FC3-9C39-01A338EC0711}" presName="hierChild4" presStyleCnt="0"/>
      <dgm:spPr/>
    </dgm:pt>
    <dgm:pt modelId="{9480C0A1-1A70-442B-93B2-8E66D5335516}" type="pres">
      <dgm:prSet presAssocID="{225D4AB6-8DD3-4FC3-9C39-01A338EC0711}" presName="hierChild5" presStyleCnt="0"/>
      <dgm:spPr/>
    </dgm:pt>
    <dgm:pt modelId="{C681B74F-3A50-4FD9-8B94-B0B09B53601F}" type="pres">
      <dgm:prSet presAssocID="{C35884BF-A1D2-41AE-A038-7842721044D5}" presName="Name37" presStyleLbl="parChTrans1D2" presStyleIdx="2" presStyleCnt="4"/>
      <dgm:spPr/>
      <dgm:t>
        <a:bodyPr/>
        <a:lstStyle/>
        <a:p>
          <a:endParaRPr lang="es-MX"/>
        </a:p>
      </dgm:t>
    </dgm:pt>
    <dgm:pt modelId="{63D56995-3901-4F37-AD47-39E40BD5EEED}" type="pres">
      <dgm:prSet presAssocID="{BAF0E6D3-0B0A-47DB-8437-DD66B8007922}" presName="hierRoot2" presStyleCnt="0">
        <dgm:presLayoutVars>
          <dgm:hierBranch val="init"/>
        </dgm:presLayoutVars>
      </dgm:prSet>
      <dgm:spPr/>
    </dgm:pt>
    <dgm:pt modelId="{BC6C4DE7-605F-48AA-9955-3D802F243521}" type="pres">
      <dgm:prSet presAssocID="{BAF0E6D3-0B0A-47DB-8437-DD66B8007922}" presName="rootComposite" presStyleCnt="0"/>
      <dgm:spPr/>
    </dgm:pt>
    <dgm:pt modelId="{EC84F1C9-8FF7-4C0A-AC1D-F8FABCA1FB9D}" type="pres">
      <dgm:prSet presAssocID="{BAF0E6D3-0B0A-47DB-8437-DD66B8007922}" presName="rootText" presStyleLbl="node2" presStyleIdx="2" presStyleCnt="4" custScaleY="1983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288A1E-2D5E-43EB-A94F-FA53433535DB}" type="pres">
      <dgm:prSet presAssocID="{BAF0E6D3-0B0A-47DB-8437-DD66B8007922}" presName="rootConnector" presStyleLbl="node2" presStyleIdx="2" presStyleCnt="4"/>
      <dgm:spPr/>
      <dgm:t>
        <a:bodyPr/>
        <a:lstStyle/>
        <a:p>
          <a:endParaRPr lang="es-MX"/>
        </a:p>
      </dgm:t>
    </dgm:pt>
    <dgm:pt modelId="{63E4FBA7-CDB3-45F8-8592-1C97F36AACCE}" type="pres">
      <dgm:prSet presAssocID="{BAF0E6D3-0B0A-47DB-8437-DD66B8007922}" presName="hierChild4" presStyleCnt="0"/>
      <dgm:spPr/>
    </dgm:pt>
    <dgm:pt modelId="{1C2BB9B6-6EC9-4D76-95AA-6F2C5BEACDAE}" type="pres">
      <dgm:prSet presAssocID="{BAF0E6D3-0B0A-47DB-8437-DD66B8007922}" presName="hierChild5" presStyleCnt="0"/>
      <dgm:spPr/>
    </dgm:pt>
    <dgm:pt modelId="{09929019-39DF-4BB7-8F49-2269DDFE1168}" type="pres">
      <dgm:prSet presAssocID="{BB01F9D0-D706-412D-ABE6-0D3DF6E36A31}" presName="Name37" presStyleLbl="parChTrans1D2" presStyleIdx="3" presStyleCnt="4"/>
      <dgm:spPr/>
      <dgm:t>
        <a:bodyPr/>
        <a:lstStyle/>
        <a:p>
          <a:endParaRPr lang="es-MX"/>
        </a:p>
      </dgm:t>
    </dgm:pt>
    <dgm:pt modelId="{6C48943A-2FB8-4AAF-A5CD-3E619242E1E2}" type="pres">
      <dgm:prSet presAssocID="{617427C7-6E96-4376-8B12-F05645D75993}" presName="hierRoot2" presStyleCnt="0">
        <dgm:presLayoutVars>
          <dgm:hierBranch val="init"/>
        </dgm:presLayoutVars>
      </dgm:prSet>
      <dgm:spPr/>
    </dgm:pt>
    <dgm:pt modelId="{0A14B4BA-4BA4-4864-80D0-86C588A04FFD}" type="pres">
      <dgm:prSet presAssocID="{617427C7-6E96-4376-8B12-F05645D75993}" presName="rootComposite" presStyleCnt="0"/>
      <dgm:spPr/>
    </dgm:pt>
    <dgm:pt modelId="{D5D4E7DC-7DCD-4051-A658-893F05902C51}" type="pres">
      <dgm:prSet presAssocID="{617427C7-6E96-4376-8B12-F05645D75993}" presName="rootText" presStyleLbl="node2" presStyleIdx="3" presStyleCnt="4" custScaleY="20430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F0F537-EF2D-4D80-BB12-D955F4C959B1}" type="pres">
      <dgm:prSet presAssocID="{617427C7-6E96-4376-8B12-F05645D75993}" presName="rootConnector" presStyleLbl="node2" presStyleIdx="3" presStyleCnt="4"/>
      <dgm:spPr/>
      <dgm:t>
        <a:bodyPr/>
        <a:lstStyle/>
        <a:p>
          <a:endParaRPr lang="es-MX"/>
        </a:p>
      </dgm:t>
    </dgm:pt>
    <dgm:pt modelId="{037068B1-5BFC-4286-91A5-6E66EB9449E9}" type="pres">
      <dgm:prSet presAssocID="{617427C7-6E96-4376-8B12-F05645D75993}" presName="hierChild4" presStyleCnt="0"/>
      <dgm:spPr/>
    </dgm:pt>
    <dgm:pt modelId="{F1E56412-EB0E-4664-94A3-55D84B25807A}" type="pres">
      <dgm:prSet presAssocID="{617427C7-6E96-4376-8B12-F05645D75993}" presName="hierChild5" presStyleCnt="0"/>
      <dgm:spPr/>
    </dgm:pt>
    <dgm:pt modelId="{4772B41B-3A39-401E-9B90-C2DDF9750865}" type="pres">
      <dgm:prSet presAssocID="{2B586451-BE6F-4362-9AFD-63E1968CD438}" presName="hierChild3" presStyleCnt="0"/>
      <dgm:spPr/>
    </dgm:pt>
  </dgm:ptLst>
  <dgm:cxnLst>
    <dgm:cxn modelId="{415C8787-E0CF-495E-9E2C-D57CFA43333C}" type="presOf" srcId="{B5951A33-A09B-4BB8-91C5-C44852E27554}" destId="{6F4E1EAB-872E-41FC-B329-D340CE525972}" srcOrd="0" destOrd="0" presId="urn:microsoft.com/office/officeart/2005/8/layout/orgChart1"/>
    <dgm:cxn modelId="{0CF5B4B9-5286-4016-90AF-86757B281CAF}" srcId="{2B586451-BE6F-4362-9AFD-63E1968CD438}" destId="{BAF0E6D3-0B0A-47DB-8437-DD66B8007922}" srcOrd="2" destOrd="0" parTransId="{C35884BF-A1D2-41AE-A038-7842721044D5}" sibTransId="{413318E8-A739-4589-9F3E-D53C41EB98F0}"/>
    <dgm:cxn modelId="{C886F20C-0FDE-4F34-A9DE-E60FADBEBB87}" type="presOf" srcId="{BB01F9D0-D706-412D-ABE6-0D3DF6E36A31}" destId="{09929019-39DF-4BB7-8F49-2269DDFE1168}" srcOrd="0" destOrd="0" presId="urn:microsoft.com/office/officeart/2005/8/layout/orgChart1"/>
    <dgm:cxn modelId="{3BB65C9B-A38D-483F-8C59-06AA165941E1}" type="presOf" srcId="{2B586451-BE6F-4362-9AFD-63E1968CD438}" destId="{2E90CA76-B9DE-440F-870C-D76D2967D6AD}" srcOrd="1" destOrd="0" presId="urn:microsoft.com/office/officeart/2005/8/layout/orgChart1"/>
    <dgm:cxn modelId="{50CC9F04-EC27-42F5-B15D-F1681D15A0D0}" type="presOf" srcId="{B1296DF3-4B2D-43E1-A4CA-CE3C3320B797}" destId="{7F17D82D-907A-4F8B-8D07-3074535A5404}" srcOrd="0" destOrd="0" presId="urn:microsoft.com/office/officeart/2005/8/layout/orgChart1"/>
    <dgm:cxn modelId="{3226B551-A86A-441D-A7F0-02F374E1F0B5}" type="presOf" srcId="{C35884BF-A1D2-41AE-A038-7842721044D5}" destId="{C681B74F-3A50-4FD9-8B94-B0B09B53601F}" srcOrd="0" destOrd="0" presId="urn:microsoft.com/office/officeart/2005/8/layout/orgChart1"/>
    <dgm:cxn modelId="{1F37EE6E-DEB1-4E39-B8C7-62D931A5E8FC}" type="presOf" srcId="{BAF0E6D3-0B0A-47DB-8437-DD66B8007922}" destId="{29288A1E-2D5E-43EB-A94F-FA53433535DB}" srcOrd="1" destOrd="0" presId="urn:microsoft.com/office/officeart/2005/8/layout/orgChart1"/>
    <dgm:cxn modelId="{E4527C1F-6D76-41FE-8AAA-C783F32ABB28}" type="presOf" srcId="{225D4AB6-8DD3-4FC3-9C39-01A338EC0711}" destId="{13CE52E3-DF0D-4271-AB10-B22FF2E73CDE}" srcOrd="0" destOrd="0" presId="urn:microsoft.com/office/officeart/2005/8/layout/orgChart1"/>
    <dgm:cxn modelId="{0641B86E-9CF1-4701-BCAA-62F9F0C31D62}" type="presOf" srcId="{2B586451-BE6F-4362-9AFD-63E1968CD438}" destId="{6DB4D405-3F50-43AB-83A6-44ED7D0D1EDB}" srcOrd="0" destOrd="0" presId="urn:microsoft.com/office/officeart/2005/8/layout/orgChart1"/>
    <dgm:cxn modelId="{0DA3311D-B083-4A2F-ABD3-470376679238}" type="presOf" srcId="{617427C7-6E96-4376-8B12-F05645D75993}" destId="{40F0F537-EF2D-4D80-BB12-D955F4C959B1}" srcOrd="1" destOrd="0" presId="urn:microsoft.com/office/officeart/2005/8/layout/orgChart1"/>
    <dgm:cxn modelId="{1D894F44-AF76-4C00-B0EA-2CF5ABF0711A}" type="presOf" srcId="{617427C7-6E96-4376-8B12-F05645D75993}" destId="{D5D4E7DC-7DCD-4051-A658-893F05902C51}" srcOrd="0" destOrd="0" presId="urn:microsoft.com/office/officeart/2005/8/layout/orgChart1"/>
    <dgm:cxn modelId="{410E7E50-0AAA-430B-A989-E3871451BFA4}" srcId="{2B586451-BE6F-4362-9AFD-63E1968CD438}" destId="{225D4AB6-8DD3-4FC3-9C39-01A338EC0711}" srcOrd="1" destOrd="0" parTransId="{B2FB168B-29A8-44C7-87B5-A86DF0370A70}" sibTransId="{68812424-C23F-456B-ABDB-E8BCBB1121C1}"/>
    <dgm:cxn modelId="{23FEFC38-26A6-45B5-9BBE-ACCCFD248869}" srcId="{2B586451-BE6F-4362-9AFD-63E1968CD438}" destId="{617427C7-6E96-4376-8B12-F05645D75993}" srcOrd="3" destOrd="0" parTransId="{BB01F9D0-D706-412D-ABE6-0D3DF6E36A31}" sibTransId="{24000BC2-58B5-464E-8443-002757CAE4DA}"/>
    <dgm:cxn modelId="{6DC78316-9259-43DA-B151-F94BCB025AE9}" srcId="{B5951A33-A09B-4BB8-91C5-C44852E27554}" destId="{2B586451-BE6F-4362-9AFD-63E1968CD438}" srcOrd="0" destOrd="0" parTransId="{4B2D846E-8366-44DB-9D7E-E34BA7987E2C}" sibTransId="{582F1221-E794-43BA-BFC2-08A91A68B83D}"/>
    <dgm:cxn modelId="{7BE9FA90-EDB2-4589-9457-61A9713A6B2D}" type="presOf" srcId="{C7E638C0-2D23-4D21-B96B-FFFFFAA0B9AA}" destId="{B9D824B1-86C0-4D6C-8C56-020C577731F3}" srcOrd="0" destOrd="0" presId="urn:microsoft.com/office/officeart/2005/8/layout/orgChart1"/>
    <dgm:cxn modelId="{BEA152FB-2CFE-463F-9B1F-763673B8F5E1}" type="presOf" srcId="{B2FB168B-29A8-44C7-87B5-A86DF0370A70}" destId="{11B8710D-C744-4F27-97CA-9F2285C82A2F}" srcOrd="0" destOrd="0" presId="urn:microsoft.com/office/officeart/2005/8/layout/orgChart1"/>
    <dgm:cxn modelId="{BECEB138-81F6-4C0C-9DA9-C1F8032DCFBD}" type="presOf" srcId="{C7E638C0-2D23-4D21-B96B-FFFFFAA0B9AA}" destId="{B6FEFA59-B7C7-4122-B651-290E1771C1D9}" srcOrd="1" destOrd="0" presId="urn:microsoft.com/office/officeart/2005/8/layout/orgChart1"/>
    <dgm:cxn modelId="{E49CE837-A675-4E55-A1A6-06F469EFE240}" srcId="{2B586451-BE6F-4362-9AFD-63E1968CD438}" destId="{C7E638C0-2D23-4D21-B96B-FFFFFAA0B9AA}" srcOrd="0" destOrd="0" parTransId="{B1296DF3-4B2D-43E1-A4CA-CE3C3320B797}" sibTransId="{70BAAE87-E636-4A5C-9D03-34EC2C3013F8}"/>
    <dgm:cxn modelId="{E847F183-D733-4514-999B-533BB4EC6ED2}" type="presOf" srcId="{BAF0E6D3-0B0A-47DB-8437-DD66B8007922}" destId="{EC84F1C9-8FF7-4C0A-AC1D-F8FABCA1FB9D}" srcOrd="0" destOrd="0" presId="urn:microsoft.com/office/officeart/2005/8/layout/orgChart1"/>
    <dgm:cxn modelId="{5F90C02F-36BC-4153-970C-4228088469B4}" type="presOf" srcId="{225D4AB6-8DD3-4FC3-9C39-01A338EC0711}" destId="{5FE6D49B-DF48-4300-A89F-6FC2315048DC}" srcOrd="1" destOrd="0" presId="urn:microsoft.com/office/officeart/2005/8/layout/orgChart1"/>
    <dgm:cxn modelId="{EDC3D176-C45D-42F1-B027-CF5253CA9643}" type="presParOf" srcId="{6F4E1EAB-872E-41FC-B329-D340CE525972}" destId="{9FD4DDDF-BDCB-45FD-AAE2-2EFD39EC7883}" srcOrd="0" destOrd="0" presId="urn:microsoft.com/office/officeart/2005/8/layout/orgChart1"/>
    <dgm:cxn modelId="{83258542-96D8-4BA3-9191-6C1F08945F1F}" type="presParOf" srcId="{9FD4DDDF-BDCB-45FD-AAE2-2EFD39EC7883}" destId="{13F2CB1F-19F5-4266-8A42-6BA684FE738B}" srcOrd="0" destOrd="0" presId="urn:microsoft.com/office/officeart/2005/8/layout/orgChart1"/>
    <dgm:cxn modelId="{A08F4555-7F9D-4E00-9681-F06C72C2F8A2}" type="presParOf" srcId="{13F2CB1F-19F5-4266-8A42-6BA684FE738B}" destId="{6DB4D405-3F50-43AB-83A6-44ED7D0D1EDB}" srcOrd="0" destOrd="0" presId="urn:microsoft.com/office/officeart/2005/8/layout/orgChart1"/>
    <dgm:cxn modelId="{1608FE9F-09B0-449C-B71E-FA2DADE2436A}" type="presParOf" srcId="{13F2CB1F-19F5-4266-8A42-6BA684FE738B}" destId="{2E90CA76-B9DE-440F-870C-D76D2967D6AD}" srcOrd="1" destOrd="0" presId="urn:microsoft.com/office/officeart/2005/8/layout/orgChart1"/>
    <dgm:cxn modelId="{538852BB-297D-4216-85CB-EBED441B00FE}" type="presParOf" srcId="{9FD4DDDF-BDCB-45FD-AAE2-2EFD39EC7883}" destId="{64D2E214-D22F-487D-B786-372593AB0350}" srcOrd="1" destOrd="0" presId="urn:microsoft.com/office/officeart/2005/8/layout/orgChart1"/>
    <dgm:cxn modelId="{78757886-5CDE-4A0B-90FE-670C3442587A}" type="presParOf" srcId="{64D2E214-D22F-487D-B786-372593AB0350}" destId="{7F17D82D-907A-4F8B-8D07-3074535A5404}" srcOrd="0" destOrd="0" presId="urn:microsoft.com/office/officeart/2005/8/layout/orgChart1"/>
    <dgm:cxn modelId="{4DD5EC0D-D41B-41E0-A799-7200A421151C}" type="presParOf" srcId="{64D2E214-D22F-487D-B786-372593AB0350}" destId="{87846B6C-CEFC-45EC-9071-4898D9B162A5}" srcOrd="1" destOrd="0" presId="urn:microsoft.com/office/officeart/2005/8/layout/orgChart1"/>
    <dgm:cxn modelId="{CAEECCE8-BFF2-474B-BD2E-D3D98AC52AB0}" type="presParOf" srcId="{87846B6C-CEFC-45EC-9071-4898D9B162A5}" destId="{0617057B-7A72-46DE-90BE-7AA2B8985D7D}" srcOrd="0" destOrd="0" presId="urn:microsoft.com/office/officeart/2005/8/layout/orgChart1"/>
    <dgm:cxn modelId="{8E1E4A17-CAF1-452B-889E-3A75DD6E1F24}" type="presParOf" srcId="{0617057B-7A72-46DE-90BE-7AA2B8985D7D}" destId="{B9D824B1-86C0-4D6C-8C56-020C577731F3}" srcOrd="0" destOrd="0" presId="urn:microsoft.com/office/officeart/2005/8/layout/orgChart1"/>
    <dgm:cxn modelId="{52AF3748-E168-4ABA-9C23-5489CB817B18}" type="presParOf" srcId="{0617057B-7A72-46DE-90BE-7AA2B8985D7D}" destId="{B6FEFA59-B7C7-4122-B651-290E1771C1D9}" srcOrd="1" destOrd="0" presId="urn:microsoft.com/office/officeart/2005/8/layout/orgChart1"/>
    <dgm:cxn modelId="{0311034E-EA0E-43E5-B083-5D9E3CB4B47A}" type="presParOf" srcId="{87846B6C-CEFC-45EC-9071-4898D9B162A5}" destId="{4799A102-3D1F-4F3A-87B0-DD9405F2B5C7}" srcOrd="1" destOrd="0" presId="urn:microsoft.com/office/officeart/2005/8/layout/orgChart1"/>
    <dgm:cxn modelId="{1AED3ECC-C5C6-418F-AEB7-0D1D563D31F8}" type="presParOf" srcId="{87846B6C-CEFC-45EC-9071-4898D9B162A5}" destId="{29531774-0392-4C8E-91BA-E4BA7C91099C}" srcOrd="2" destOrd="0" presId="urn:microsoft.com/office/officeart/2005/8/layout/orgChart1"/>
    <dgm:cxn modelId="{1DC7D664-5CDC-4E22-B066-38C7C7536B0A}" type="presParOf" srcId="{64D2E214-D22F-487D-B786-372593AB0350}" destId="{11B8710D-C744-4F27-97CA-9F2285C82A2F}" srcOrd="2" destOrd="0" presId="urn:microsoft.com/office/officeart/2005/8/layout/orgChart1"/>
    <dgm:cxn modelId="{6DC23001-3477-4770-A5A5-99FC459D0799}" type="presParOf" srcId="{64D2E214-D22F-487D-B786-372593AB0350}" destId="{4A6BD3F9-1ECC-4FAA-9CD4-69819F628BB8}" srcOrd="3" destOrd="0" presId="urn:microsoft.com/office/officeart/2005/8/layout/orgChart1"/>
    <dgm:cxn modelId="{FAA50426-1B06-4DA1-B55E-FBBF1C338B72}" type="presParOf" srcId="{4A6BD3F9-1ECC-4FAA-9CD4-69819F628BB8}" destId="{89814399-F887-4E3E-B30C-03B80744EA7C}" srcOrd="0" destOrd="0" presId="urn:microsoft.com/office/officeart/2005/8/layout/orgChart1"/>
    <dgm:cxn modelId="{860869A3-09E0-4ADA-A756-E64EB100549C}" type="presParOf" srcId="{89814399-F887-4E3E-B30C-03B80744EA7C}" destId="{13CE52E3-DF0D-4271-AB10-B22FF2E73CDE}" srcOrd="0" destOrd="0" presId="urn:microsoft.com/office/officeart/2005/8/layout/orgChart1"/>
    <dgm:cxn modelId="{27B892AC-852E-4154-ABC1-00263F2A3C2D}" type="presParOf" srcId="{89814399-F887-4E3E-B30C-03B80744EA7C}" destId="{5FE6D49B-DF48-4300-A89F-6FC2315048DC}" srcOrd="1" destOrd="0" presId="urn:microsoft.com/office/officeart/2005/8/layout/orgChart1"/>
    <dgm:cxn modelId="{B6E95FE8-F155-4301-9B87-0C860F5F7A0F}" type="presParOf" srcId="{4A6BD3F9-1ECC-4FAA-9CD4-69819F628BB8}" destId="{4EF319F2-D8EE-4069-AEBF-61F13AA5B012}" srcOrd="1" destOrd="0" presId="urn:microsoft.com/office/officeart/2005/8/layout/orgChart1"/>
    <dgm:cxn modelId="{544FFE7E-4F5B-4AFE-9741-5CC80AC1E353}" type="presParOf" srcId="{4A6BD3F9-1ECC-4FAA-9CD4-69819F628BB8}" destId="{9480C0A1-1A70-442B-93B2-8E66D5335516}" srcOrd="2" destOrd="0" presId="urn:microsoft.com/office/officeart/2005/8/layout/orgChart1"/>
    <dgm:cxn modelId="{0B812FD3-33DC-421A-B4CD-A0B8AE1E69CD}" type="presParOf" srcId="{64D2E214-D22F-487D-B786-372593AB0350}" destId="{C681B74F-3A50-4FD9-8B94-B0B09B53601F}" srcOrd="4" destOrd="0" presId="urn:microsoft.com/office/officeart/2005/8/layout/orgChart1"/>
    <dgm:cxn modelId="{3C3DEDEF-BE37-43CB-8CA7-BF8EA65827BB}" type="presParOf" srcId="{64D2E214-D22F-487D-B786-372593AB0350}" destId="{63D56995-3901-4F37-AD47-39E40BD5EEED}" srcOrd="5" destOrd="0" presId="urn:microsoft.com/office/officeart/2005/8/layout/orgChart1"/>
    <dgm:cxn modelId="{057A3F22-D34C-4672-A752-22409785E981}" type="presParOf" srcId="{63D56995-3901-4F37-AD47-39E40BD5EEED}" destId="{BC6C4DE7-605F-48AA-9955-3D802F243521}" srcOrd="0" destOrd="0" presId="urn:microsoft.com/office/officeart/2005/8/layout/orgChart1"/>
    <dgm:cxn modelId="{41B7FD9A-CDF4-4F08-9A54-6CAD2610E726}" type="presParOf" srcId="{BC6C4DE7-605F-48AA-9955-3D802F243521}" destId="{EC84F1C9-8FF7-4C0A-AC1D-F8FABCA1FB9D}" srcOrd="0" destOrd="0" presId="urn:microsoft.com/office/officeart/2005/8/layout/orgChart1"/>
    <dgm:cxn modelId="{46380491-9CD3-4562-B76A-824F6F04A1F4}" type="presParOf" srcId="{BC6C4DE7-605F-48AA-9955-3D802F243521}" destId="{29288A1E-2D5E-43EB-A94F-FA53433535DB}" srcOrd="1" destOrd="0" presId="urn:microsoft.com/office/officeart/2005/8/layout/orgChart1"/>
    <dgm:cxn modelId="{1E6FC80F-72EB-408A-B0DD-23DC8FBD0EAF}" type="presParOf" srcId="{63D56995-3901-4F37-AD47-39E40BD5EEED}" destId="{63E4FBA7-CDB3-45F8-8592-1C97F36AACCE}" srcOrd="1" destOrd="0" presId="urn:microsoft.com/office/officeart/2005/8/layout/orgChart1"/>
    <dgm:cxn modelId="{4575B742-07F7-46CD-BAB5-007121EEB0ED}" type="presParOf" srcId="{63D56995-3901-4F37-AD47-39E40BD5EEED}" destId="{1C2BB9B6-6EC9-4D76-95AA-6F2C5BEACDAE}" srcOrd="2" destOrd="0" presId="urn:microsoft.com/office/officeart/2005/8/layout/orgChart1"/>
    <dgm:cxn modelId="{87506369-7792-4DA3-9445-5AF7F5A80CB4}" type="presParOf" srcId="{64D2E214-D22F-487D-B786-372593AB0350}" destId="{09929019-39DF-4BB7-8F49-2269DDFE1168}" srcOrd="6" destOrd="0" presId="urn:microsoft.com/office/officeart/2005/8/layout/orgChart1"/>
    <dgm:cxn modelId="{026AA3B7-5929-4A29-A843-8BBB9CCA0BA5}" type="presParOf" srcId="{64D2E214-D22F-487D-B786-372593AB0350}" destId="{6C48943A-2FB8-4AAF-A5CD-3E619242E1E2}" srcOrd="7" destOrd="0" presId="urn:microsoft.com/office/officeart/2005/8/layout/orgChart1"/>
    <dgm:cxn modelId="{24EBC624-1623-47EF-910D-AB380DB7E19C}" type="presParOf" srcId="{6C48943A-2FB8-4AAF-A5CD-3E619242E1E2}" destId="{0A14B4BA-4BA4-4864-80D0-86C588A04FFD}" srcOrd="0" destOrd="0" presId="urn:microsoft.com/office/officeart/2005/8/layout/orgChart1"/>
    <dgm:cxn modelId="{4183118D-117A-4FF4-8F25-178877BB0F8F}" type="presParOf" srcId="{0A14B4BA-4BA4-4864-80D0-86C588A04FFD}" destId="{D5D4E7DC-7DCD-4051-A658-893F05902C51}" srcOrd="0" destOrd="0" presId="urn:microsoft.com/office/officeart/2005/8/layout/orgChart1"/>
    <dgm:cxn modelId="{CB202211-6DA6-40D0-88B8-C55B73325989}" type="presParOf" srcId="{0A14B4BA-4BA4-4864-80D0-86C588A04FFD}" destId="{40F0F537-EF2D-4D80-BB12-D955F4C959B1}" srcOrd="1" destOrd="0" presId="urn:microsoft.com/office/officeart/2005/8/layout/orgChart1"/>
    <dgm:cxn modelId="{7AADB094-CB27-4640-A2B0-60616810FE56}" type="presParOf" srcId="{6C48943A-2FB8-4AAF-A5CD-3E619242E1E2}" destId="{037068B1-5BFC-4286-91A5-6E66EB9449E9}" srcOrd="1" destOrd="0" presId="urn:microsoft.com/office/officeart/2005/8/layout/orgChart1"/>
    <dgm:cxn modelId="{937E26DE-0048-4063-A6A3-16643EEB7317}" type="presParOf" srcId="{6C48943A-2FB8-4AAF-A5CD-3E619242E1E2}" destId="{F1E56412-EB0E-4664-94A3-55D84B25807A}" srcOrd="2" destOrd="0" presId="urn:microsoft.com/office/officeart/2005/8/layout/orgChart1"/>
    <dgm:cxn modelId="{AD5EF0BB-824B-4996-85A4-5A62B9B18670}" type="presParOf" srcId="{9FD4DDDF-BDCB-45FD-AAE2-2EFD39EC7883}" destId="{4772B41B-3A39-401E-9B90-C2DDF97508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51A33-A09B-4BB8-91C5-C44852E27554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2B586451-BE6F-4362-9AFD-63E1968CD438}">
      <dgm:prSet phldrT="[Texto]" custT="1"/>
      <dgm:spPr/>
      <dgm:t>
        <a:bodyPr/>
        <a:lstStyle/>
        <a:p>
          <a:r>
            <a:rPr lang="es-MX" sz="3200" b="1" dirty="0" smtClean="0"/>
            <a:t>Contextos demográficos sociolingüísticos</a:t>
          </a:r>
          <a:endParaRPr lang="es-MX" sz="3200" b="1" dirty="0"/>
        </a:p>
      </dgm:t>
    </dgm:pt>
    <dgm:pt modelId="{4B2D846E-8366-44DB-9D7E-E34BA7987E2C}" type="parTrans" cxnId="{6DC78316-9259-43DA-B151-F94BCB025AE9}">
      <dgm:prSet/>
      <dgm:spPr/>
      <dgm:t>
        <a:bodyPr/>
        <a:lstStyle/>
        <a:p>
          <a:endParaRPr lang="es-MX"/>
        </a:p>
      </dgm:t>
    </dgm:pt>
    <dgm:pt modelId="{582F1221-E794-43BA-BFC2-08A91A68B83D}" type="sibTrans" cxnId="{6DC78316-9259-43DA-B151-F94BCB025AE9}">
      <dgm:prSet/>
      <dgm:spPr/>
      <dgm:t>
        <a:bodyPr/>
        <a:lstStyle/>
        <a:p>
          <a:endParaRPr lang="es-MX"/>
        </a:p>
      </dgm:t>
    </dgm:pt>
    <dgm:pt modelId="{C7E638C0-2D23-4D21-B96B-FFFFFAA0B9AA}">
      <dgm:prSet phldrT="[Texto]" custT="1"/>
      <dgm:spPr/>
      <dgm:t>
        <a:bodyPr/>
        <a:lstStyle/>
        <a:p>
          <a:r>
            <a:rPr lang="es-MX" sz="2400" dirty="0" smtClean="0"/>
            <a:t>Comunidades con vitalidad lingüística</a:t>
          </a:r>
          <a:endParaRPr lang="es-MX" sz="2400" dirty="0"/>
        </a:p>
      </dgm:t>
    </dgm:pt>
    <dgm:pt modelId="{B1296DF3-4B2D-43E1-A4CA-CE3C3320B797}" type="parTrans" cxnId="{E49CE837-A675-4E55-A1A6-06F469EFE240}">
      <dgm:prSet/>
      <dgm:spPr/>
      <dgm:t>
        <a:bodyPr/>
        <a:lstStyle/>
        <a:p>
          <a:endParaRPr lang="es-MX"/>
        </a:p>
      </dgm:t>
    </dgm:pt>
    <dgm:pt modelId="{70BAAE87-E636-4A5C-9D03-34EC2C3013F8}" type="sibTrans" cxnId="{E49CE837-A675-4E55-A1A6-06F469EFE240}">
      <dgm:prSet/>
      <dgm:spPr/>
      <dgm:t>
        <a:bodyPr/>
        <a:lstStyle/>
        <a:p>
          <a:endParaRPr lang="es-MX"/>
        </a:p>
      </dgm:t>
    </dgm:pt>
    <dgm:pt modelId="{225D4AB6-8DD3-4FC3-9C39-01A338EC0711}">
      <dgm:prSet phldrT="[Texto]" custT="1"/>
      <dgm:spPr/>
      <dgm:t>
        <a:bodyPr/>
        <a:lstStyle/>
        <a:p>
          <a:r>
            <a:rPr lang="es-MX" sz="2400" dirty="0" smtClean="0"/>
            <a:t>Comunidades en proceso de desplazamiento lingüístico</a:t>
          </a:r>
          <a:endParaRPr lang="es-MX" sz="2000" dirty="0"/>
        </a:p>
      </dgm:t>
    </dgm:pt>
    <dgm:pt modelId="{B2FB168B-29A8-44C7-87B5-A86DF0370A70}" type="parTrans" cxnId="{410E7E50-0AAA-430B-A989-E3871451BFA4}">
      <dgm:prSet/>
      <dgm:spPr/>
      <dgm:t>
        <a:bodyPr/>
        <a:lstStyle/>
        <a:p>
          <a:endParaRPr lang="es-MX"/>
        </a:p>
      </dgm:t>
    </dgm:pt>
    <dgm:pt modelId="{68812424-C23F-456B-ABDB-E8BCBB1121C1}" type="sibTrans" cxnId="{410E7E50-0AAA-430B-A989-E3871451BFA4}">
      <dgm:prSet/>
      <dgm:spPr/>
      <dgm:t>
        <a:bodyPr/>
        <a:lstStyle/>
        <a:p>
          <a:endParaRPr lang="es-MX"/>
        </a:p>
      </dgm:t>
    </dgm:pt>
    <dgm:pt modelId="{BAF0E6D3-0B0A-47DB-8437-DD66B8007922}">
      <dgm:prSet phldrT="[Texto]" custT="1"/>
      <dgm:spPr/>
      <dgm:t>
        <a:bodyPr/>
        <a:lstStyle/>
        <a:p>
          <a:r>
            <a:rPr lang="es-MX" sz="2400" dirty="0" smtClean="0"/>
            <a:t>Comunidades en desplazamiento lingüístico total.</a:t>
          </a:r>
          <a:endParaRPr lang="es-MX" sz="2400" dirty="0"/>
        </a:p>
      </dgm:t>
    </dgm:pt>
    <dgm:pt modelId="{C35884BF-A1D2-41AE-A038-7842721044D5}" type="parTrans" cxnId="{0CF5B4B9-5286-4016-90AF-86757B281CAF}">
      <dgm:prSet/>
      <dgm:spPr/>
      <dgm:t>
        <a:bodyPr/>
        <a:lstStyle/>
        <a:p>
          <a:endParaRPr lang="es-MX"/>
        </a:p>
      </dgm:t>
    </dgm:pt>
    <dgm:pt modelId="{413318E8-A739-4589-9F3E-D53C41EB98F0}" type="sibTrans" cxnId="{0CF5B4B9-5286-4016-90AF-86757B281CAF}">
      <dgm:prSet/>
      <dgm:spPr/>
      <dgm:t>
        <a:bodyPr/>
        <a:lstStyle/>
        <a:p>
          <a:endParaRPr lang="es-MX"/>
        </a:p>
      </dgm:t>
    </dgm:pt>
    <dgm:pt modelId="{617427C7-6E96-4376-8B12-F05645D75993}">
      <dgm:prSet custT="1"/>
      <dgm:spPr/>
      <dgm:t>
        <a:bodyPr/>
        <a:lstStyle/>
        <a:p>
          <a:r>
            <a:rPr lang="es-MX" sz="2400" dirty="0" smtClean="0"/>
            <a:t>Comunidades en resistencia lingüística</a:t>
          </a:r>
          <a:endParaRPr lang="es-MX" sz="2400" dirty="0"/>
        </a:p>
      </dgm:t>
    </dgm:pt>
    <dgm:pt modelId="{BB01F9D0-D706-412D-ABE6-0D3DF6E36A31}" type="parTrans" cxnId="{23FEFC38-26A6-45B5-9BBE-ACCCFD248869}">
      <dgm:prSet/>
      <dgm:spPr/>
      <dgm:t>
        <a:bodyPr/>
        <a:lstStyle/>
        <a:p>
          <a:endParaRPr lang="es-MX"/>
        </a:p>
      </dgm:t>
    </dgm:pt>
    <dgm:pt modelId="{24000BC2-58B5-464E-8443-002757CAE4DA}" type="sibTrans" cxnId="{23FEFC38-26A6-45B5-9BBE-ACCCFD248869}">
      <dgm:prSet/>
      <dgm:spPr/>
      <dgm:t>
        <a:bodyPr/>
        <a:lstStyle/>
        <a:p>
          <a:endParaRPr lang="es-MX"/>
        </a:p>
      </dgm:t>
    </dgm:pt>
    <dgm:pt modelId="{78231D38-E563-4955-B12B-DDAB7CCFE4FA}">
      <dgm:prSet custT="1"/>
      <dgm:spPr/>
      <dgm:t>
        <a:bodyPr/>
        <a:lstStyle/>
        <a:p>
          <a:r>
            <a:rPr lang="es-MX" sz="2400" dirty="0" smtClean="0"/>
            <a:t>Comunidades bilingües o plurilingües</a:t>
          </a:r>
          <a:endParaRPr lang="es-MX" sz="2400" dirty="0"/>
        </a:p>
      </dgm:t>
    </dgm:pt>
    <dgm:pt modelId="{847A2522-B719-4340-B845-75EF27E5AC24}" type="parTrans" cxnId="{3ABA7CB1-BE57-433A-AD56-B12FA9EC4AE9}">
      <dgm:prSet/>
      <dgm:spPr/>
      <dgm:t>
        <a:bodyPr/>
        <a:lstStyle/>
        <a:p>
          <a:endParaRPr lang="es-MX"/>
        </a:p>
      </dgm:t>
    </dgm:pt>
    <dgm:pt modelId="{50F11ADD-1140-42E6-B6FC-66850D399D43}" type="sibTrans" cxnId="{3ABA7CB1-BE57-433A-AD56-B12FA9EC4AE9}">
      <dgm:prSet/>
      <dgm:spPr/>
      <dgm:t>
        <a:bodyPr/>
        <a:lstStyle/>
        <a:p>
          <a:endParaRPr lang="es-MX"/>
        </a:p>
      </dgm:t>
    </dgm:pt>
    <dgm:pt modelId="{6F4E1EAB-872E-41FC-B329-D340CE525972}" type="pres">
      <dgm:prSet presAssocID="{B5951A33-A09B-4BB8-91C5-C44852E27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FD4DDDF-BDCB-45FD-AAE2-2EFD39EC7883}" type="pres">
      <dgm:prSet presAssocID="{2B586451-BE6F-4362-9AFD-63E1968CD438}" presName="hierRoot1" presStyleCnt="0">
        <dgm:presLayoutVars>
          <dgm:hierBranch val="init"/>
        </dgm:presLayoutVars>
      </dgm:prSet>
      <dgm:spPr/>
    </dgm:pt>
    <dgm:pt modelId="{13F2CB1F-19F5-4266-8A42-6BA684FE738B}" type="pres">
      <dgm:prSet presAssocID="{2B586451-BE6F-4362-9AFD-63E1968CD438}" presName="rootComposite1" presStyleCnt="0"/>
      <dgm:spPr/>
    </dgm:pt>
    <dgm:pt modelId="{6DB4D405-3F50-43AB-83A6-44ED7D0D1EDB}" type="pres">
      <dgm:prSet presAssocID="{2B586451-BE6F-4362-9AFD-63E1968CD438}" presName="rootText1" presStyleLbl="node0" presStyleIdx="0" presStyleCnt="1" custScaleX="167927" custScaleY="14121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90CA76-B9DE-440F-870C-D76D2967D6AD}" type="pres">
      <dgm:prSet presAssocID="{2B586451-BE6F-4362-9AFD-63E1968CD43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4D2E214-D22F-487D-B786-372593AB0350}" type="pres">
      <dgm:prSet presAssocID="{2B586451-BE6F-4362-9AFD-63E1968CD438}" presName="hierChild2" presStyleCnt="0"/>
      <dgm:spPr/>
    </dgm:pt>
    <dgm:pt modelId="{7F17D82D-907A-4F8B-8D07-3074535A5404}" type="pres">
      <dgm:prSet presAssocID="{B1296DF3-4B2D-43E1-A4CA-CE3C3320B797}" presName="Name37" presStyleLbl="parChTrans1D2" presStyleIdx="0" presStyleCnt="5"/>
      <dgm:spPr/>
      <dgm:t>
        <a:bodyPr/>
        <a:lstStyle/>
        <a:p>
          <a:endParaRPr lang="es-MX"/>
        </a:p>
      </dgm:t>
    </dgm:pt>
    <dgm:pt modelId="{87846B6C-CEFC-45EC-9071-4898D9B162A5}" type="pres">
      <dgm:prSet presAssocID="{C7E638C0-2D23-4D21-B96B-FFFFFAA0B9AA}" presName="hierRoot2" presStyleCnt="0">
        <dgm:presLayoutVars>
          <dgm:hierBranch val="init"/>
        </dgm:presLayoutVars>
      </dgm:prSet>
      <dgm:spPr/>
    </dgm:pt>
    <dgm:pt modelId="{0617057B-7A72-46DE-90BE-7AA2B8985D7D}" type="pres">
      <dgm:prSet presAssocID="{C7E638C0-2D23-4D21-B96B-FFFFFAA0B9AA}" presName="rootComposite" presStyleCnt="0"/>
      <dgm:spPr/>
    </dgm:pt>
    <dgm:pt modelId="{B9D824B1-86C0-4D6C-8C56-020C577731F3}" type="pres">
      <dgm:prSet presAssocID="{C7E638C0-2D23-4D21-B96B-FFFFFAA0B9AA}" presName="rootText" presStyleLbl="node2" presStyleIdx="0" presStyleCnt="5" custScaleY="1908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FEFA59-B7C7-4122-B651-290E1771C1D9}" type="pres">
      <dgm:prSet presAssocID="{C7E638C0-2D23-4D21-B96B-FFFFFAA0B9AA}" presName="rootConnector" presStyleLbl="node2" presStyleIdx="0" presStyleCnt="5"/>
      <dgm:spPr/>
      <dgm:t>
        <a:bodyPr/>
        <a:lstStyle/>
        <a:p>
          <a:endParaRPr lang="es-MX"/>
        </a:p>
      </dgm:t>
    </dgm:pt>
    <dgm:pt modelId="{4799A102-3D1F-4F3A-87B0-DD9405F2B5C7}" type="pres">
      <dgm:prSet presAssocID="{C7E638C0-2D23-4D21-B96B-FFFFFAA0B9AA}" presName="hierChild4" presStyleCnt="0"/>
      <dgm:spPr/>
    </dgm:pt>
    <dgm:pt modelId="{29531774-0392-4C8E-91BA-E4BA7C91099C}" type="pres">
      <dgm:prSet presAssocID="{C7E638C0-2D23-4D21-B96B-FFFFFAA0B9AA}" presName="hierChild5" presStyleCnt="0"/>
      <dgm:spPr/>
    </dgm:pt>
    <dgm:pt modelId="{11B8710D-C744-4F27-97CA-9F2285C82A2F}" type="pres">
      <dgm:prSet presAssocID="{B2FB168B-29A8-44C7-87B5-A86DF0370A7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4A6BD3F9-1ECC-4FAA-9CD4-69819F628BB8}" type="pres">
      <dgm:prSet presAssocID="{225D4AB6-8DD3-4FC3-9C39-01A338EC0711}" presName="hierRoot2" presStyleCnt="0">
        <dgm:presLayoutVars>
          <dgm:hierBranch val="init"/>
        </dgm:presLayoutVars>
      </dgm:prSet>
      <dgm:spPr/>
    </dgm:pt>
    <dgm:pt modelId="{89814399-F887-4E3E-B30C-03B80744EA7C}" type="pres">
      <dgm:prSet presAssocID="{225D4AB6-8DD3-4FC3-9C39-01A338EC0711}" presName="rootComposite" presStyleCnt="0"/>
      <dgm:spPr/>
    </dgm:pt>
    <dgm:pt modelId="{13CE52E3-DF0D-4271-AB10-B22FF2E73CDE}" type="pres">
      <dgm:prSet presAssocID="{225D4AB6-8DD3-4FC3-9C39-01A338EC0711}" presName="rootText" presStyleLbl="node2" presStyleIdx="1" presStyleCnt="5" custScaleY="1968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E6D49B-DF48-4300-A89F-6FC2315048DC}" type="pres">
      <dgm:prSet presAssocID="{225D4AB6-8DD3-4FC3-9C39-01A338EC0711}" presName="rootConnector" presStyleLbl="node2" presStyleIdx="1" presStyleCnt="5"/>
      <dgm:spPr/>
      <dgm:t>
        <a:bodyPr/>
        <a:lstStyle/>
        <a:p>
          <a:endParaRPr lang="es-MX"/>
        </a:p>
      </dgm:t>
    </dgm:pt>
    <dgm:pt modelId="{4EF319F2-D8EE-4069-AEBF-61F13AA5B012}" type="pres">
      <dgm:prSet presAssocID="{225D4AB6-8DD3-4FC3-9C39-01A338EC0711}" presName="hierChild4" presStyleCnt="0"/>
      <dgm:spPr/>
    </dgm:pt>
    <dgm:pt modelId="{9480C0A1-1A70-442B-93B2-8E66D5335516}" type="pres">
      <dgm:prSet presAssocID="{225D4AB6-8DD3-4FC3-9C39-01A338EC0711}" presName="hierChild5" presStyleCnt="0"/>
      <dgm:spPr/>
    </dgm:pt>
    <dgm:pt modelId="{C681B74F-3A50-4FD9-8B94-B0B09B53601F}" type="pres">
      <dgm:prSet presAssocID="{C35884BF-A1D2-41AE-A038-7842721044D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63D56995-3901-4F37-AD47-39E40BD5EEED}" type="pres">
      <dgm:prSet presAssocID="{BAF0E6D3-0B0A-47DB-8437-DD66B8007922}" presName="hierRoot2" presStyleCnt="0">
        <dgm:presLayoutVars>
          <dgm:hierBranch val="init"/>
        </dgm:presLayoutVars>
      </dgm:prSet>
      <dgm:spPr/>
    </dgm:pt>
    <dgm:pt modelId="{BC6C4DE7-605F-48AA-9955-3D802F243521}" type="pres">
      <dgm:prSet presAssocID="{BAF0E6D3-0B0A-47DB-8437-DD66B8007922}" presName="rootComposite" presStyleCnt="0"/>
      <dgm:spPr/>
    </dgm:pt>
    <dgm:pt modelId="{EC84F1C9-8FF7-4C0A-AC1D-F8FABCA1FB9D}" type="pres">
      <dgm:prSet presAssocID="{BAF0E6D3-0B0A-47DB-8437-DD66B8007922}" presName="rootText" presStyleLbl="node2" presStyleIdx="2" presStyleCnt="5" custScaleY="1983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288A1E-2D5E-43EB-A94F-FA53433535DB}" type="pres">
      <dgm:prSet presAssocID="{BAF0E6D3-0B0A-47DB-8437-DD66B8007922}" presName="rootConnector" presStyleLbl="node2" presStyleIdx="2" presStyleCnt="5"/>
      <dgm:spPr/>
      <dgm:t>
        <a:bodyPr/>
        <a:lstStyle/>
        <a:p>
          <a:endParaRPr lang="es-MX"/>
        </a:p>
      </dgm:t>
    </dgm:pt>
    <dgm:pt modelId="{63E4FBA7-CDB3-45F8-8592-1C97F36AACCE}" type="pres">
      <dgm:prSet presAssocID="{BAF0E6D3-0B0A-47DB-8437-DD66B8007922}" presName="hierChild4" presStyleCnt="0"/>
      <dgm:spPr/>
    </dgm:pt>
    <dgm:pt modelId="{1C2BB9B6-6EC9-4D76-95AA-6F2C5BEACDAE}" type="pres">
      <dgm:prSet presAssocID="{BAF0E6D3-0B0A-47DB-8437-DD66B8007922}" presName="hierChild5" presStyleCnt="0"/>
      <dgm:spPr/>
    </dgm:pt>
    <dgm:pt modelId="{E4FA8AA6-C3A2-412E-8B35-E410009C5F1E}" type="pres">
      <dgm:prSet presAssocID="{847A2522-B719-4340-B845-75EF27E5AC24}" presName="Name37" presStyleLbl="parChTrans1D2" presStyleIdx="3" presStyleCnt="5"/>
      <dgm:spPr/>
      <dgm:t>
        <a:bodyPr/>
        <a:lstStyle/>
        <a:p>
          <a:endParaRPr lang="es-MX"/>
        </a:p>
      </dgm:t>
    </dgm:pt>
    <dgm:pt modelId="{CB6BA318-7567-4C58-A80F-8236199DB6F0}" type="pres">
      <dgm:prSet presAssocID="{78231D38-E563-4955-B12B-DDAB7CCFE4FA}" presName="hierRoot2" presStyleCnt="0">
        <dgm:presLayoutVars>
          <dgm:hierBranch val="init"/>
        </dgm:presLayoutVars>
      </dgm:prSet>
      <dgm:spPr/>
    </dgm:pt>
    <dgm:pt modelId="{044ED064-273F-4980-92B3-704830A4793E}" type="pres">
      <dgm:prSet presAssocID="{78231D38-E563-4955-B12B-DDAB7CCFE4FA}" presName="rootComposite" presStyleCnt="0"/>
      <dgm:spPr/>
    </dgm:pt>
    <dgm:pt modelId="{3A33B72B-DF45-41AD-8EFD-BC0BA9151168}" type="pres">
      <dgm:prSet presAssocID="{78231D38-E563-4955-B12B-DDAB7CCFE4FA}" presName="rootText" presStyleLbl="node2" presStyleIdx="3" presStyleCnt="5" custScaleY="1967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19241D4-55C7-461D-923D-6072C65498D3}" type="pres">
      <dgm:prSet presAssocID="{78231D38-E563-4955-B12B-DDAB7CCFE4FA}" presName="rootConnector" presStyleLbl="node2" presStyleIdx="3" presStyleCnt="5"/>
      <dgm:spPr/>
      <dgm:t>
        <a:bodyPr/>
        <a:lstStyle/>
        <a:p>
          <a:endParaRPr lang="es-MX"/>
        </a:p>
      </dgm:t>
    </dgm:pt>
    <dgm:pt modelId="{19832040-7AC8-4530-A2E3-89A34E6FCF97}" type="pres">
      <dgm:prSet presAssocID="{78231D38-E563-4955-B12B-DDAB7CCFE4FA}" presName="hierChild4" presStyleCnt="0"/>
      <dgm:spPr/>
    </dgm:pt>
    <dgm:pt modelId="{FECE0D7A-5F4D-4BAB-AA05-66859F273525}" type="pres">
      <dgm:prSet presAssocID="{78231D38-E563-4955-B12B-DDAB7CCFE4FA}" presName="hierChild5" presStyleCnt="0"/>
      <dgm:spPr/>
    </dgm:pt>
    <dgm:pt modelId="{09929019-39DF-4BB7-8F49-2269DDFE1168}" type="pres">
      <dgm:prSet presAssocID="{BB01F9D0-D706-412D-ABE6-0D3DF6E36A31}" presName="Name37" presStyleLbl="parChTrans1D2" presStyleIdx="4" presStyleCnt="5"/>
      <dgm:spPr/>
      <dgm:t>
        <a:bodyPr/>
        <a:lstStyle/>
        <a:p>
          <a:endParaRPr lang="es-MX"/>
        </a:p>
      </dgm:t>
    </dgm:pt>
    <dgm:pt modelId="{6C48943A-2FB8-4AAF-A5CD-3E619242E1E2}" type="pres">
      <dgm:prSet presAssocID="{617427C7-6E96-4376-8B12-F05645D75993}" presName="hierRoot2" presStyleCnt="0">
        <dgm:presLayoutVars>
          <dgm:hierBranch val="init"/>
        </dgm:presLayoutVars>
      </dgm:prSet>
      <dgm:spPr/>
    </dgm:pt>
    <dgm:pt modelId="{0A14B4BA-4BA4-4864-80D0-86C588A04FFD}" type="pres">
      <dgm:prSet presAssocID="{617427C7-6E96-4376-8B12-F05645D75993}" presName="rootComposite" presStyleCnt="0"/>
      <dgm:spPr/>
    </dgm:pt>
    <dgm:pt modelId="{D5D4E7DC-7DCD-4051-A658-893F05902C51}" type="pres">
      <dgm:prSet presAssocID="{617427C7-6E96-4376-8B12-F05645D75993}" presName="rootText" presStyleLbl="node2" presStyleIdx="4" presStyleCnt="5" custScaleY="20430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F0F537-EF2D-4D80-BB12-D955F4C959B1}" type="pres">
      <dgm:prSet presAssocID="{617427C7-6E96-4376-8B12-F05645D75993}" presName="rootConnector" presStyleLbl="node2" presStyleIdx="4" presStyleCnt="5"/>
      <dgm:spPr/>
      <dgm:t>
        <a:bodyPr/>
        <a:lstStyle/>
        <a:p>
          <a:endParaRPr lang="es-MX"/>
        </a:p>
      </dgm:t>
    </dgm:pt>
    <dgm:pt modelId="{037068B1-5BFC-4286-91A5-6E66EB9449E9}" type="pres">
      <dgm:prSet presAssocID="{617427C7-6E96-4376-8B12-F05645D75993}" presName="hierChild4" presStyleCnt="0"/>
      <dgm:spPr/>
    </dgm:pt>
    <dgm:pt modelId="{F1E56412-EB0E-4664-94A3-55D84B25807A}" type="pres">
      <dgm:prSet presAssocID="{617427C7-6E96-4376-8B12-F05645D75993}" presName="hierChild5" presStyleCnt="0"/>
      <dgm:spPr/>
    </dgm:pt>
    <dgm:pt modelId="{4772B41B-3A39-401E-9B90-C2DDF9750865}" type="pres">
      <dgm:prSet presAssocID="{2B586451-BE6F-4362-9AFD-63E1968CD438}" presName="hierChild3" presStyleCnt="0"/>
      <dgm:spPr/>
    </dgm:pt>
  </dgm:ptLst>
  <dgm:cxnLst>
    <dgm:cxn modelId="{708141BA-664E-45C3-AC8D-3988D169FC23}" type="presOf" srcId="{617427C7-6E96-4376-8B12-F05645D75993}" destId="{40F0F537-EF2D-4D80-BB12-D955F4C959B1}" srcOrd="1" destOrd="0" presId="urn:microsoft.com/office/officeart/2005/8/layout/orgChart1"/>
    <dgm:cxn modelId="{2C1EC216-5B9D-4240-A422-7D60F91905B6}" type="presOf" srcId="{2B586451-BE6F-4362-9AFD-63E1968CD438}" destId="{2E90CA76-B9DE-440F-870C-D76D2967D6AD}" srcOrd="1" destOrd="0" presId="urn:microsoft.com/office/officeart/2005/8/layout/orgChart1"/>
    <dgm:cxn modelId="{EB7E37B5-AF21-4272-ADD4-BCD17AA71147}" type="presOf" srcId="{78231D38-E563-4955-B12B-DDAB7CCFE4FA}" destId="{3A33B72B-DF45-41AD-8EFD-BC0BA9151168}" srcOrd="0" destOrd="0" presId="urn:microsoft.com/office/officeart/2005/8/layout/orgChart1"/>
    <dgm:cxn modelId="{E49CE837-A675-4E55-A1A6-06F469EFE240}" srcId="{2B586451-BE6F-4362-9AFD-63E1968CD438}" destId="{C7E638C0-2D23-4D21-B96B-FFFFFAA0B9AA}" srcOrd="0" destOrd="0" parTransId="{B1296DF3-4B2D-43E1-A4CA-CE3C3320B797}" sibTransId="{70BAAE87-E636-4A5C-9D03-34EC2C3013F8}"/>
    <dgm:cxn modelId="{6DC78316-9259-43DA-B151-F94BCB025AE9}" srcId="{B5951A33-A09B-4BB8-91C5-C44852E27554}" destId="{2B586451-BE6F-4362-9AFD-63E1968CD438}" srcOrd="0" destOrd="0" parTransId="{4B2D846E-8366-44DB-9D7E-E34BA7987E2C}" sibTransId="{582F1221-E794-43BA-BFC2-08A91A68B83D}"/>
    <dgm:cxn modelId="{A148307C-9517-4EB6-9AFB-22250EAC38D4}" type="presOf" srcId="{2B586451-BE6F-4362-9AFD-63E1968CD438}" destId="{6DB4D405-3F50-43AB-83A6-44ED7D0D1EDB}" srcOrd="0" destOrd="0" presId="urn:microsoft.com/office/officeart/2005/8/layout/orgChart1"/>
    <dgm:cxn modelId="{23FEFC38-26A6-45B5-9BBE-ACCCFD248869}" srcId="{2B586451-BE6F-4362-9AFD-63E1968CD438}" destId="{617427C7-6E96-4376-8B12-F05645D75993}" srcOrd="4" destOrd="0" parTransId="{BB01F9D0-D706-412D-ABE6-0D3DF6E36A31}" sibTransId="{24000BC2-58B5-464E-8443-002757CAE4DA}"/>
    <dgm:cxn modelId="{9D3B07FF-0CC5-4A63-A6D9-44AF8DD69A2F}" type="presOf" srcId="{C7E638C0-2D23-4D21-B96B-FFFFFAA0B9AA}" destId="{B6FEFA59-B7C7-4122-B651-290E1771C1D9}" srcOrd="1" destOrd="0" presId="urn:microsoft.com/office/officeart/2005/8/layout/orgChart1"/>
    <dgm:cxn modelId="{0CF5B4B9-5286-4016-90AF-86757B281CAF}" srcId="{2B586451-BE6F-4362-9AFD-63E1968CD438}" destId="{BAF0E6D3-0B0A-47DB-8437-DD66B8007922}" srcOrd="2" destOrd="0" parTransId="{C35884BF-A1D2-41AE-A038-7842721044D5}" sibTransId="{413318E8-A739-4589-9F3E-D53C41EB98F0}"/>
    <dgm:cxn modelId="{284475D5-6C8A-4B83-8DCE-93EFBE1E9D0F}" type="presOf" srcId="{BB01F9D0-D706-412D-ABE6-0D3DF6E36A31}" destId="{09929019-39DF-4BB7-8F49-2269DDFE1168}" srcOrd="0" destOrd="0" presId="urn:microsoft.com/office/officeart/2005/8/layout/orgChart1"/>
    <dgm:cxn modelId="{7B521704-FBF5-45A7-ABDA-01D7AEF87A87}" type="presOf" srcId="{225D4AB6-8DD3-4FC3-9C39-01A338EC0711}" destId="{13CE52E3-DF0D-4271-AB10-B22FF2E73CDE}" srcOrd="0" destOrd="0" presId="urn:microsoft.com/office/officeart/2005/8/layout/orgChart1"/>
    <dgm:cxn modelId="{D1BB1A9E-4266-467F-B84E-276A94B7B093}" type="presOf" srcId="{B2FB168B-29A8-44C7-87B5-A86DF0370A70}" destId="{11B8710D-C744-4F27-97CA-9F2285C82A2F}" srcOrd="0" destOrd="0" presId="urn:microsoft.com/office/officeart/2005/8/layout/orgChart1"/>
    <dgm:cxn modelId="{BC12E5A9-C848-4EFC-B5F3-F65C65785B7C}" type="presOf" srcId="{B1296DF3-4B2D-43E1-A4CA-CE3C3320B797}" destId="{7F17D82D-907A-4F8B-8D07-3074535A5404}" srcOrd="0" destOrd="0" presId="urn:microsoft.com/office/officeart/2005/8/layout/orgChart1"/>
    <dgm:cxn modelId="{3ABA7CB1-BE57-433A-AD56-B12FA9EC4AE9}" srcId="{2B586451-BE6F-4362-9AFD-63E1968CD438}" destId="{78231D38-E563-4955-B12B-DDAB7CCFE4FA}" srcOrd="3" destOrd="0" parTransId="{847A2522-B719-4340-B845-75EF27E5AC24}" sibTransId="{50F11ADD-1140-42E6-B6FC-66850D399D43}"/>
    <dgm:cxn modelId="{FC2AEEE3-C463-43E2-8B6E-78300BF80EA4}" type="presOf" srcId="{225D4AB6-8DD3-4FC3-9C39-01A338EC0711}" destId="{5FE6D49B-DF48-4300-A89F-6FC2315048DC}" srcOrd="1" destOrd="0" presId="urn:microsoft.com/office/officeart/2005/8/layout/orgChart1"/>
    <dgm:cxn modelId="{410E7E50-0AAA-430B-A989-E3871451BFA4}" srcId="{2B586451-BE6F-4362-9AFD-63E1968CD438}" destId="{225D4AB6-8DD3-4FC3-9C39-01A338EC0711}" srcOrd="1" destOrd="0" parTransId="{B2FB168B-29A8-44C7-87B5-A86DF0370A70}" sibTransId="{68812424-C23F-456B-ABDB-E8BCBB1121C1}"/>
    <dgm:cxn modelId="{E845B3B6-96A7-4318-B611-CCB2DB357421}" type="presOf" srcId="{C35884BF-A1D2-41AE-A038-7842721044D5}" destId="{C681B74F-3A50-4FD9-8B94-B0B09B53601F}" srcOrd="0" destOrd="0" presId="urn:microsoft.com/office/officeart/2005/8/layout/orgChart1"/>
    <dgm:cxn modelId="{5223A169-85C6-4068-B0B5-1D4F2975E221}" type="presOf" srcId="{617427C7-6E96-4376-8B12-F05645D75993}" destId="{D5D4E7DC-7DCD-4051-A658-893F05902C51}" srcOrd="0" destOrd="0" presId="urn:microsoft.com/office/officeart/2005/8/layout/orgChart1"/>
    <dgm:cxn modelId="{8F16EB15-6969-422E-A483-FD1302572AEE}" type="presOf" srcId="{B5951A33-A09B-4BB8-91C5-C44852E27554}" destId="{6F4E1EAB-872E-41FC-B329-D340CE525972}" srcOrd="0" destOrd="0" presId="urn:microsoft.com/office/officeart/2005/8/layout/orgChart1"/>
    <dgm:cxn modelId="{FA1ABF3C-0195-40CB-B579-E65F0A122BA2}" type="presOf" srcId="{847A2522-B719-4340-B845-75EF27E5AC24}" destId="{E4FA8AA6-C3A2-412E-8B35-E410009C5F1E}" srcOrd="0" destOrd="0" presId="urn:microsoft.com/office/officeart/2005/8/layout/orgChart1"/>
    <dgm:cxn modelId="{7477709E-80C5-4D48-B2A0-9A035CCF8ECD}" type="presOf" srcId="{BAF0E6D3-0B0A-47DB-8437-DD66B8007922}" destId="{EC84F1C9-8FF7-4C0A-AC1D-F8FABCA1FB9D}" srcOrd="0" destOrd="0" presId="urn:microsoft.com/office/officeart/2005/8/layout/orgChart1"/>
    <dgm:cxn modelId="{210DE8D9-1F95-4C53-A5BA-CD13C319B740}" type="presOf" srcId="{BAF0E6D3-0B0A-47DB-8437-DD66B8007922}" destId="{29288A1E-2D5E-43EB-A94F-FA53433535DB}" srcOrd="1" destOrd="0" presId="urn:microsoft.com/office/officeart/2005/8/layout/orgChart1"/>
    <dgm:cxn modelId="{500520E0-74B7-4ED5-9477-0789F5E445FC}" type="presOf" srcId="{C7E638C0-2D23-4D21-B96B-FFFFFAA0B9AA}" destId="{B9D824B1-86C0-4D6C-8C56-020C577731F3}" srcOrd="0" destOrd="0" presId="urn:microsoft.com/office/officeart/2005/8/layout/orgChart1"/>
    <dgm:cxn modelId="{972BE64D-7A75-4706-8FB7-70E651790660}" type="presOf" srcId="{78231D38-E563-4955-B12B-DDAB7CCFE4FA}" destId="{319241D4-55C7-461D-923D-6072C65498D3}" srcOrd="1" destOrd="0" presId="urn:microsoft.com/office/officeart/2005/8/layout/orgChart1"/>
    <dgm:cxn modelId="{F4B96037-E2C1-49DC-9628-54990D1AD001}" type="presParOf" srcId="{6F4E1EAB-872E-41FC-B329-D340CE525972}" destId="{9FD4DDDF-BDCB-45FD-AAE2-2EFD39EC7883}" srcOrd="0" destOrd="0" presId="urn:microsoft.com/office/officeart/2005/8/layout/orgChart1"/>
    <dgm:cxn modelId="{3E7D3045-A287-4D25-90FC-384482C6BEC3}" type="presParOf" srcId="{9FD4DDDF-BDCB-45FD-AAE2-2EFD39EC7883}" destId="{13F2CB1F-19F5-4266-8A42-6BA684FE738B}" srcOrd="0" destOrd="0" presId="urn:microsoft.com/office/officeart/2005/8/layout/orgChart1"/>
    <dgm:cxn modelId="{B38C0C40-3E34-42D4-A230-13944A90EBA5}" type="presParOf" srcId="{13F2CB1F-19F5-4266-8A42-6BA684FE738B}" destId="{6DB4D405-3F50-43AB-83A6-44ED7D0D1EDB}" srcOrd="0" destOrd="0" presId="urn:microsoft.com/office/officeart/2005/8/layout/orgChart1"/>
    <dgm:cxn modelId="{98386CDA-B60A-4477-8DA5-1B7763913664}" type="presParOf" srcId="{13F2CB1F-19F5-4266-8A42-6BA684FE738B}" destId="{2E90CA76-B9DE-440F-870C-D76D2967D6AD}" srcOrd="1" destOrd="0" presId="urn:microsoft.com/office/officeart/2005/8/layout/orgChart1"/>
    <dgm:cxn modelId="{19262C18-8869-4D6F-895A-9AA086C48B9A}" type="presParOf" srcId="{9FD4DDDF-BDCB-45FD-AAE2-2EFD39EC7883}" destId="{64D2E214-D22F-487D-B786-372593AB0350}" srcOrd="1" destOrd="0" presId="urn:microsoft.com/office/officeart/2005/8/layout/orgChart1"/>
    <dgm:cxn modelId="{6EAFE5F8-7173-4B9B-B75C-59FC76BA4975}" type="presParOf" srcId="{64D2E214-D22F-487D-B786-372593AB0350}" destId="{7F17D82D-907A-4F8B-8D07-3074535A5404}" srcOrd="0" destOrd="0" presId="urn:microsoft.com/office/officeart/2005/8/layout/orgChart1"/>
    <dgm:cxn modelId="{4330B3A5-07C3-4EA0-8A29-08A21CB2B2D9}" type="presParOf" srcId="{64D2E214-D22F-487D-B786-372593AB0350}" destId="{87846B6C-CEFC-45EC-9071-4898D9B162A5}" srcOrd="1" destOrd="0" presId="urn:microsoft.com/office/officeart/2005/8/layout/orgChart1"/>
    <dgm:cxn modelId="{9D78DE01-E7E8-4EE2-9AA9-43F81E94FEB8}" type="presParOf" srcId="{87846B6C-CEFC-45EC-9071-4898D9B162A5}" destId="{0617057B-7A72-46DE-90BE-7AA2B8985D7D}" srcOrd="0" destOrd="0" presId="urn:microsoft.com/office/officeart/2005/8/layout/orgChart1"/>
    <dgm:cxn modelId="{A57DE30A-1EC2-44BD-901C-4EE6D283C8B6}" type="presParOf" srcId="{0617057B-7A72-46DE-90BE-7AA2B8985D7D}" destId="{B9D824B1-86C0-4D6C-8C56-020C577731F3}" srcOrd="0" destOrd="0" presId="urn:microsoft.com/office/officeart/2005/8/layout/orgChart1"/>
    <dgm:cxn modelId="{8B54E19E-BD10-4B65-B072-BE424DF85297}" type="presParOf" srcId="{0617057B-7A72-46DE-90BE-7AA2B8985D7D}" destId="{B6FEFA59-B7C7-4122-B651-290E1771C1D9}" srcOrd="1" destOrd="0" presId="urn:microsoft.com/office/officeart/2005/8/layout/orgChart1"/>
    <dgm:cxn modelId="{F371A794-DE31-4EF5-8647-0EE47B068767}" type="presParOf" srcId="{87846B6C-CEFC-45EC-9071-4898D9B162A5}" destId="{4799A102-3D1F-4F3A-87B0-DD9405F2B5C7}" srcOrd="1" destOrd="0" presId="urn:microsoft.com/office/officeart/2005/8/layout/orgChart1"/>
    <dgm:cxn modelId="{AE2F25A3-5809-4918-A9CD-1390FB2EBDF4}" type="presParOf" srcId="{87846B6C-CEFC-45EC-9071-4898D9B162A5}" destId="{29531774-0392-4C8E-91BA-E4BA7C91099C}" srcOrd="2" destOrd="0" presId="urn:microsoft.com/office/officeart/2005/8/layout/orgChart1"/>
    <dgm:cxn modelId="{072F80E7-D465-428E-A9F5-DF05070E554C}" type="presParOf" srcId="{64D2E214-D22F-487D-B786-372593AB0350}" destId="{11B8710D-C744-4F27-97CA-9F2285C82A2F}" srcOrd="2" destOrd="0" presId="urn:microsoft.com/office/officeart/2005/8/layout/orgChart1"/>
    <dgm:cxn modelId="{399B5E65-29E0-48B2-98BD-B8829EBA82B5}" type="presParOf" srcId="{64D2E214-D22F-487D-B786-372593AB0350}" destId="{4A6BD3F9-1ECC-4FAA-9CD4-69819F628BB8}" srcOrd="3" destOrd="0" presId="urn:microsoft.com/office/officeart/2005/8/layout/orgChart1"/>
    <dgm:cxn modelId="{3BD448D3-5B3C-4F06-82A9-7E627ECD3F0B}" type="presParOf" srcId="{4A6BD3F9-1ECC-4FAA-9CD4-69819F628BB8}" destId="{89814399-F887-4E3E-B30C-03B80744EA7C}" srcOrd="0" destOrd="0" presId="urn:microsoft.com/office/officeart/2005/8/layout/orgChart1"/>
    <dgm:cxn modelId="{9D68A94D-C8CB-4368-A2D1-8B00798F4896}" type="presParOf" srcId="{89814399-F887-4E3E-B30C-03B80744EA7C}" destId="{13CE52E3-DF0D-4271-AB10-B22FF2E73CDE}" srcOrd="0" destOrd="0" presId="urn:microsoft.com/office/officeart/2005/8/layout/orgChart1"/>
    <dgm:cxn modelId="{59B666DC-1539-480A-B60F-B88E3C53CF5E}" type="presParOf" srcId="{89814399-F887-4E3E-B30C-03B80744EA7C}" destId="{5FE6D49B-DF48-4300-A89F-6FC2315048DC}" srcOrd="1" destOrd="0" presId="urn:microsoft.com/office/officeart/2005/8/layout/orgChart1"/>
    <dgm:cxn modelId="{11EDBFE0-7DE5-4DFA-92D2-67A68D0C5E53}" type="presParOf" srcId="{4A6BD3F9-1ECC-4FAA-9CD4-69819F628BB8}" destId="{4EF319F2-D8EE-4069-AEBF-61F13AA5B012}" srcOrd="1" destOrd="0" presId="urn:microsoft.com/office/officeart/2005/8/layout/orgChart1"/>
    <dgm:cxn modelId="{97D5E572-CD9E-4CE1-850F-653977AE00D7}" type="presParOf" srcId="{4A6BD3F9-1ECC-4FAA-9CD4-69819F628BB8}" destId="{9480C0A1-1A70-442B-93B2-8E66D5335516}" srcOrd="2" destOrd="0" presId="urn:microsoft.com/office/officeart/2005/8/layout/orgChart1"/>
    <dgm:cxn modelId="{2AE0BF31-2D52-4E53-8EBC-DD6D4DA2296C}" type="presParOf" srcId="{64D2E214-D22F-487D-B786-372593AB0350}" destId="{C681B74F-3A50-4FD9-8B94-B0B09B53601F}" srcOrd="4" destOrd="0" presId="urn:microsoft.com/office/officeart/2005/8/layout/orgChart1"/>
    <dgm:cxn modelId="{876F780B-EDAC-4EE9-AB53-4CE75B1DE10C}" type="presParOf" srcId="{64D2E214-D22F-487D-B786-372593AB0350}" destId="{63D56995-3901-4F37-AD47-39E40BD5EEED}" srcOrd="5" destOrd="0" presId="urn:microsoft.com/office/officeart/2005/8/layout/orgChart1"/>
    <dgm:cxn modelId="{2E2B45A0-5F29-4192-9B4A-594B49E6F2DB}" type="presParOf" srcId="{63D56995-3901-4F37-AD47-39E40BD5EEED}" destId="{BC6C4DE7-605F-48AA-9955-3D802F243521}" srcOrd="0" destOrd="0" presId="urn:microsoft.com/office/officeart/2005/8/layout/orgChart1"/>
    <dgm:cxn modelId="{E5C212C7-10A4-4F65-8A74-6FC3611E1B5D}" type="presParOf" srcId="{BC6C4DE7-605F-48AA-9955-3D802F243521}" destId="{EC84F1C9-8FF7-4C0A-AC1D-F8FABCA1FB9D}" srcOrd="0" destOrd="0" presId="urn:microsoft.com/office/officeart/2005/8/layout/orgChart1"/>
    <dgm:cxn modelId="{7B611D04-AE5D-40A4-8DE3-D454AEB558B0}" type="presParOf" srcId="{BC6C4DE7-605F-48AA-9955-3D802F243521}" destId="{29288A1E-2D5E-43EB-A94F-FA53433535DB}" srcOrd="1" destOrd="0" presId="urn:microsoft.com/office/officeart/2005/8/layout/orgChart1"/>
    <dgm:cxn modelId="{1B2870A4-4E97-4D1C-A611-59E8481E86E0}" type="presParOf" srcId="{63D56995-3901-4F37-AD47-39E40BD5EEED}" destId="{63E4FBA7-CDB3-45F8-8592-1C97F36AACCE}" srcOrd="1" destOrd="0" presId="urn:microsoft.com/office/officeart/2005/8/layout/orgChart1"/>
    <dgm:cxn modelId="{F19441A9-2340-4D29-ABDE-EA2891C27332}" type="presParOf" srcId="{63D56995-3901-4F37-AD47-39E40BD5EEED}" destId="{1C2BB9B6-6EC9-4D76-95AA-6F2C5BEACDAE}" srcOrd="2" destOrd="0" presId="urn:microsoft.com/office/officeart/2005/8/layout/orgChart1"/>
    <dgm:cxn modelId="{CC03E3B8-DE19-4973-92FC-9FCD70B55D4D}" type="presParOf" srcId="{64D2E214-D22F-487D-B786-372593AB0350}" destId="{E4FA8AA6-C3A2-412E-8B35-E410009C5F1E}" srcOrd="6" destOrd="0" presId="urn:microsoft.com/office/officeart/2005/8/layout/orgChart1"/>
    <dgm:cxn modelId="{D79935D6-F2EA-4F13-91C5-C308DB206F05}" type="presParOf" srcId="{64D2E214-D22F-487D-B786-372593AB0350}" destId="{CB6BA318-7567-4C58-A80F-8236199DB6F0}" srcOrd="7" destOrd="0" presId="urn:microsoft.com/office/officeart/2005/8/layout/orgChart1"/>
    <dgm:cxn modelId="{FFE56540-6B3A-4CB9-8AB6-42227CC2F99D}" type="presParOf" srcId="{CB6BA318-7567-4C58-A80F-8236199DB6F0}" destId="{044ED064-273F-4980-92B3-704830A4793E}" srcOrd="0" destOrd="0" presId="urn:microsoft.com/office/officeart/2005/8/layout/orgChart1"/>
    <dgm:cxn modelId="{9243FFD3-6A65-4BC4-95F3-213BF3548914}" type="presParOf" srcId="{044ED064-273F-4980-92B3-704830A4793E}" destId="{3A33B72B-DF45-41AD-8EFD-BC0BA9151168}" srcOrd="0" destOrd="0" presId="urn:microsoft.com/office/officeart/2005/8/layout/orgChart1"/>
    <dgm:cxn modelId="{2B471A73-01D6-4697-9D83-2AE5BE535340}" type="presParOf" srcId="{044ED064-273F-4980-92B3-704830A4793E}" destId="{319241D4-55C7-461D-923D-6072C65498D3}" srcOrd="1" destOrd="0" presId="urn:microsoft.com/office/officeart/2005/8/layout/orgChart1"/>
    <dgm:cxn modelId="{C1661978-4D50-4057-9DD5-0DE187263DB9}" type="presParOf" srcId="{CB6BA318-7567-4C58-A80F-8236199DB6F0}" destId="{19832040-7AC8-4530-A2E3-89A34E6FCF97}" srcOrd="1" destOrd="0" presId="urn:microsoft.com/office/officeart/2005/8/layout/orgChart1"/>
    <dgm:cxn modelId="{1D07E15E-5A84-4AE4-90A3-1379F69A3B7F}" type="presParOf" srcId="{CB6BA318-7567-4C58-A80F-8236199DB6F0}" destId="{FECE0D7A-5F4D-4BAB-AA05-66859F273525}" srcOrd="2" destOrd="0" presId="urn:microsoft.com/office/officeart/2005/8/layout/orgChart1"/>
    <dgm:cxn modelId="{7910980E-5EC8-4913-930D-E71B69BD7A31}" type="presParOf" srcId="{64D2E214-D22F-487D-B786-372593AB0350}" destId="{09929019-39DF-4BB7-8F49-2269DDFE1168}" srcOrd="8" destOrd="0" presId="urn:microsoft.com/office/officeart/2005/8/layout/orgChart1"/>
    <dgm:cxn modelId="{42901C6D-5F60-4681-AF4D-FB1F3131FE03}" type="presParOf" srcId="{64D2E214-D22F-487D-B786-372593AB0350}" destId="{6C48943A-2FB8-4AAF-A5CD-3E619242E1E2}" srcOrd="9" destOrd="0" presId="urn:microsoft.com/office/officeart/2005/8/layout/orgChart1"/>
    <dgm:cxn modelId="{253C34E0-8F45-4517-A7D2-EC10712BA50E}" type="presParOf" srcId="{6C48943A-2FB8-4AAF-A5CD-3E619242E1E2}" destId="{0A14B4BA-4BA4-4864-80D0-86C588A04FFD}" srcOrd="0" destOrd="0" presId="urn:microsoft.com/office/officeart/2005/8/layout/orgChart1"/>
    <dgm:cxn modelId="{5780C7D7-59A0-4A11-8181-8467975663EE}" type="presParOf" srcId="{0A14B4BA-4BA4-4864-80D0-86C588A04FFD}" destId="{D5D4E7DC-7DCD-4051-A658-893F05902C51}" srcOrd="0" destOrd="0" presId="urn:microsoft.com/office/officeart/2005/8/layout/orgChart1"/>
    <dgm:cxn modelId="{1FC61B4E-D105-41EC-A069-87D537F6261D}" type="presParOf" srcId="{0A14B4BA-4BA4-4864-80D0-86C588A04FFD}" destId="{40F0F537-EF2D-4D80-BB12-D955F4C959B1}" srcOrd="1" destOrd="0" presId="urn:microsoft.com/office/officeart/2005/8/layout/orgChart1"/>
    <dgm:cxn modelId="{93340955-E91D-4D09-B506-2022588935FF}" type="presParOf" srcId="{6C48943A-2FB8-4AAF-A5CD-3E619242E1E2}" destId="{037068B1-5BFC-4286-91A5-6E66EB9449E9}" srcOrd="1" destOrd="0" presId="urn:microsoft.com/office/officeart/2005/8/layout/orgChart1"/>
    <dgm:cxn modelId="{7B46EBBB-3321-42F6-AD78-ACE7A8D05E9F}" type="presParOf" srcId="{6C48943A-2FB8-4AAF-A5CD-3E619242E1E2}" destId="{F1E56412-EB0E-4664-94A3-55D84B25807A}" srcOrd="2" destOrd="0" presId="urn:microsoft.com/office/officeart/2005/8/layout/orgChart1"/>
    <dgm:cxn modelId="{6028CF1C-29D7-460F-BE09-B238286F00D3}" type="presParOf" srcId="{9FD4DDDF-BDCB-45FD-AAE2-2EFD39EC7883}" destId="{4772B41B-3A39-401E-9B90-C2DDF97508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951A33-A09B-4BB8-91C5-C44852E27554}" type="doc">
      <dgm:prSet loTypeId="urn:microsoft.com/office/officeart/2005/8/layout/orgChart1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2B586451-BE6F-4362-9AFD-63E1968CD438}">
      <dgm:prSet phldrT="[Texto]" custT="1"/>
      <dgm:spPr/>
      <dgm:t>
        <a:bodyPr/>
        <a:lstStyle/>
        <a:p>
          <a:r>
            <a:rPr lang="es-MX" sz="3200" b="1" dirty="0" smtClean="0"/>
            <a:t>Contextos dinámicos</a:t>
          </a:r>
          <a:endParaRPr lang="es-MX" sz="3200" b="1" dirty="0"/>
        </a:p>
      </dgm:t>
    </dgm:pt>
    <dgm:pt modelId="{4B2D846E-8366-44DB-9D7E-E34BA7987E2C}" type="parTrans" cxnId="{6DC78316-9259-43DA-B151-F94BCB025AE9}">
      <dgm:prSet/>
      <dgm:spPr/>
      <dgm:t>
        <a:bodyPr/>
        <a:lstStyle/>
        <a:p>
          <a:endParaRPr lang="es-MX"/>
        </a:p>
      </dgm:t>
    </dgm:pt>
    <dgm:pt modelId="{582F1221-E794-43BA-BFC2-08A91A68B83D}" type="sibTrans" cxnId="{6DC78316-9259-43DA-B151-F94BCB025AE9}">
      <dgm:prSet/>
      <dgm:spPr/>
      <dgm:t>
        <a:bodyPr/>
        <a:lstStyle/>
        <a:p>
          <a:endParaRPr lang="es-MX"/>
        </a:p>
      </dgm:t>
    </dgm:pt>
    <dgm:pt modelId="{C7E638C0-2D23-4D21-B96B-FFFFFAA0B9AA}">
      <dgm:prSet phldrT="[Texto]" custT="1"/>
      <dgm:spPr/>
      <dgm:t>
        <a:bodyPr/>
        <a:lstStyle/>
        <a:p>
          <a:r>
            <a:rPr lang="es-MX" sz="2400" dirty="0" smtClean="0"/>
            <a:t>Comunidades migrantes plurilingües</a:t>
          </a:r>
          <a:endParaRPr lang="es-MX" sz="2400" dirty="0"/>
        </a:p>
      </dgm:t>
    </dgm:pt>
    <dgm:pt modelId="{B1296DF3-4B2D-43E1-A4CA-CE3C3320B797}" type="parTrans" cxnId="{E49CE837-A675-4E55-A1A6-06F469EFE240}">
      <dgm:prSet/>
      <dgm:spPr/>
      <dgm:t>
        <a:bodyPr/>
        <a:lstStyle/>
        <a:p>
          <a:endParaRPr lang="es-MX"/>
        </a:p>
      </dgm:t>
    </dgm:pt>
    <dgm:pt modelId="{70BAAE87-E636-4A5C-9D03-34EC2C3013F8}" type="sibTrans" cxnId="{E49CE837-A675-4E55-A1A6-06F469EFE240}">
      <dgm:prSet/>
      <dgm:spPr/>
      <dgm:t>
        <a:bodyPr/>
        <a:lstStyle/>
        <a:p>
          <a:endParaRPr lang="es-MX"/>
        </a:p>
      </dgm:t>
    </dgm:pt>
    <dgm:pt modelId="{225D4AB6-8DD3-4FC3-9C39-01A338EC0711}">
      <dgm:prSet phldrT="[Texto]" custT="1"/>
      <dgm:spPr/>
      <dgm:t>
        <a:bodyPr/>
        <a:lstStyle/>
        <a:p>
          <a:r>
            <a:rPr lang="es-MX" sz="2400" dirty="0" smtClean="0"/>
            <a:t>Comunidades indígenas en contextos urbanos plurilingües </a:t>
          </a:r>
          <a:endParaRPr lang="es-MX" sz="2000" dirty="0"/>
        </a:p>
      </dgm:t>
    </dgm:pt>
    <dgm:pt modelId="{B2FB168B-29A8-44C7-87B5-A86DF0370A70}" type="parTrans" cxnId="{410E7E50-0AAA-430B-A989-E3871451BFA4}">
      <dgm:prSet/>
      <dgm:spPr/>
      <dgm:t>
        <a:bodyPr/>
        <a:lstStyle/>
        <a:p>
          <a:endParaRPr lang="es-MX"/>
        </a:p>
      </dgm:t>
    </dgm:pt>
    <dgm:pt modelId="{68812424-C23F-456B-ABDB-E8BCBB1121C1}" type="sibTrans" cxnId="{410E7E50-0AAA-430B-A989-E3871451BFA4}">
      <dgm:prSet/>
      <dgm:spPr/>
      <dgm:t>
        <a:bodyPr/>
        <a:lstStyle/>
        <a:p>
          <a:endParaRPr lang="es-MX"/>
        </a:p>
      </dgm:t>
    </dgm:pt>
    <dgm:pt modelId="{BAF0E6D3-0B0A-47DB-8437-DD66B8007922}">
      <dgm:prSet phldrT="[Texto]" custT="1"/>
      <dgm:spPr/>
      <dgm:t>
        <a:bodyPr/>
        <a:lstStyle/>
        <a:p>
          <a:r>
            <a:rPr lang="es-MX" sz="2400" dirty="0" smtClean="0"/>
            <a:t>Comunidades plurilingües en diversos contextos  (locales, nacionales e internacionales)</a:t>
          </a:r>
          <a:endParaRPr lang="es-MX" sz="2400" dirty="0"/>
        </a:p>
      </dgm:t>
    </dgm:pt>
    <dgm:pt modelId="{C35884BF-A1D2-41AE-A038-7842721044D5}" type="parTrans" cxnId="{0CF5B4B9-5286-4016-90AF-86757B281CAF}">
      <dgm:prSet/>
      <dgm:spPr/>
      <dgm:t>
        <a:bodyPr/>
        <a:lstStyle/>
        <a:p>
          <a:endParaRPr lang="es-MX"/>
        </a:p>
      </dgm:t>
    </dgm:pt>
    <dgm:pt modelId="{413318E8-A739-4589-9F3E-D53C41EB98F0}" type="sibTrans" cxnId="{0CF5B4B9-5286-4016-90AF-86757B281CAF}">
      <dgm:prSet/>
      <dgm:spPr/>
      <dgm:t>
        <a:bodyPr/>
        <a:lstStyle/>
        <a:p>
          <a:endParaRPr lang="es-MX"/>
        </a:p>
      </dgm:t>
    </dgm:pt>
    <dgm:pt modelId="{617427C7-6E96-4376-8B12-F05645D75993}">
      <dgm:prSet custT="1"/>
      <dgm:spPr/>
      <dgm:t>
        <a:bodyPr/>
        <a:lstStyle/>
        <a:p>
          <a:r>
            <a:rPr lang="es-MX" sz="2400" dirty="0" smtClean="0"/>
            <a:t>Desubicación lingüística del docente indígena en comunidades del país</a:t>
          </a:r>
          <a:endParaRPr lang="es-MX" sz="2400" dirty="0"/>
        </a:p>
      </dgm:t>
    </dgm:pt>
    <dgm:pt modelId="{BB01F9D0-D706-412D-ABE6-0D3DF6E36A31}" type="parTrans" cxnId="{23FEFC38-26A6-45B5-9BBE-ACCCFD248869}">
      <dgm:prSet/>
      <dgm:spPr/>
      <dgm:t>
        <a:bodyPr/>
        <a:lstStyle/>
        <a:p>
          <a:endParaRPr lang="es-MX"/>
        </a:p>
      </dgm:t>
    </dgm:pt>
    <dgm:pt modelId="{24000BC2-58B5-464E-8443-002757CAE4DA}" type="sibTrans" cxnId="{23FEFC38-26A6-45B5-9BBE-ACCCFD248869}">
      <dgm:prSet/>
      <dgm:spPr/>
      <dgm:t>
        <a:bodyPr/>
        <a:lstStyle/>
        <a:p>
          <a:endParaRPr lang="es-MX"/>
        </a:p>
      </dgm:t>
    </dgm:pt>
    <dgm:pt modelId="{6F4E1EAB-872E-41FC-B329-D340CE525972}" type="pres">
      <dgm:prSet presAssocID="{B5951A33-A09B-4BB8-91C5-C44852E275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9FD4DDDF-BDCB-45FD-AAE2-2EFD39EC7883}" type="pres">
      <dgm:prSet presAssocID="{2B586451-BE6F-4362-9AFD-63E1968CD438}" presName="hierRoot1" presStyleCnt="0">
        <dgm:presLayoutVars>
          <dgm:hierBranch val="init"/>
        </dgm:presLayoutVars>
      </dgm:prSet>
      <dgm:spPr/>
    </dgm:pt>
    <dgm:pt modelId="{13F2CB1F-19F5-4266-8A42-6BA684FE738B}" type="pres">
      <dgm:prSet presAssocID="{2B586451-BE6F-4362-9AFD-63E1968CD438}" presName="rootComposite1" presStyleCnt="0"/>
      <dgm:spPr/>
    </dgm:pt>
    <dgm:pt modelId="{6DB4D405-3F50-43AB-83A6-44ED7D0D1EDB}" type="pres">
      <dgm:prSet presAssocID="{2B586451-BE6F-4362-9AFD-63E1968CD438}" presName="rootText1" presStyleLbl="node0" presStyleIdx="0" presStyleCnt="1" custScaleX="16792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E90CA76-B9DE-440F-870C-D76D2967D6AD}" type="pres">
      <dgm:prSet presAssocID="{2B586451-BE6F-4362-9AFD-63E1968CD438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4D2E214-D22F-487D-B786-372593AB0350}" type="pres">
      <dgm:prSet presAssocID="{2B586451-BE6F-4362-9AFD-63E1968CD438}" presName="hierChild2" presStyleCnt="0"/>
      <dgm:spPr/>
    </dgm:pt>
    <dgm:pt modelId="{7F17D82D-907A-4F8B-8D07-3074535A5404}" type="pres">
      <dgm:prSet presAssocID="{B1296DF3-4B2D-43E1-A4CA-CE3C3320B797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7846B6C-CEFC-45EC-9071-4898D9B162A5}" type="pres">
      <dgm:prSet presAssocID="{C7E638C0-2D23-4D21-B96B-FFFFFAA0B9AA}" presName="hierRoot2" presStyleCnt="0">
        <dgm:presLayoutVars>
          <dgm:hierBranch val="init"/>
        </dgm:presLayoutVars>
      </dgm:prSet>
      <dgm:spPr/>
    </dgm:pt>
    <dgm:pt modelId="{0617057B-7A72-46DE-90BE-7AA2B8985D7D}" type="pres">
      <dgm:prSet presAssocID="{C7E638C0-2D23-4D21-B96B-FFFFFAA0B9AA}" presName="rootComposite" presStyleCnt="0"/>
      <dgm:spPr/>
    </dgm:pt>
    <dgm:pt modelId="{B9D824B1-86C0-4D6C-8C56-020C577731F3}" type="pres">
      <dgm:prSet presAssocID="{C7E638C0-2D23-4D21-B96B-FFFFFAA0B9AA}" presName="rootText" presStyleLbl="node2" presStyleIdx="0" presStyleCnt="4" custScaleY="19086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FEFA59-B7C7-4122-B651-290E1771C1D9}" type="pres">
      <dgm:prSet presAssocID="{C7E638C0-2D23-4D21-B96B-FFFFFAA0B9AA}" presName="rootConnector" presStyleLbl="node2" presStyleIdx="0" presStyleCnt="4"/>
      <dgm:spPr/>
      <dgm:t>
        <a:bodyPr/>
        <a:lstStyle/>
        <a:p>
          <a:endParaRPr lang="es-MX"/>
        </a:p>
      </dgm:t>
    </dgm:pt>
    <dgm:pt modelId="{4799A102-3D1F-4F3A-87B0-DD9405F2B5C7}" type="pres">
      <dgm:prSet presAssocID="{C7E638C0-2D23-4D21-B96B-FFFFFAA0B9AA}" presName="hierChild4" presStyleCnt="0"/>
      <dgm:spPr/>
    </dgm:pt>
    <dgm:pt modelId="{29531774-0392-4C8E-91BA-E4BA7C91099C}" type="pres">
      <dgm:prSet presAssocID="{C7E638C0-2D23-4D21-B96B-FFFFFAA0B9AA}" presName="hierChild5" presStyleCnt="0"/>
      <dgm:spPr/>
    </dgm:pt>
    <dgm:pt modelId="{11B8710D-C744-4F27-97CA-9F2285C82A2F}" type="pres">
      <dgm:prSet presAssocID="{B2FB168B-29A8-44C7-87B5-A86DF0370A7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4A6BD3F9-1ECC-4FAA-9CD4-69819F628BB8}" type="pres">
      <dgm:prSet presAssocID="{225D4AB6-8DD3-4FC3-9C39-01A338EC0711}" presName="hierRoot2" presStyleCnt="0">
        <dgm:presLayoutVars>
          <dgm:hierBranch val="init"/>
        </dgm:presLayoutVars>
      </dgm:prSet>
      <dgm:spPr/>
    </dgm:pt>
    <dgm:pt modelId="{89814399-F887-4E3E-B30C-03B80744EA7C}" type="pres">
      <dgm:prSet presAssocID="{225D4AB6-8DD3-4FC3-9C39-01A338EC0711}" presName="rootComposite" presStyleCnt="0"/>
      <dgm:spPr/>
    </dgm:pt>
    <dgm:pt modelId="{13CE52E3-DF0D-4271-AB10-B22FF2E73CDE}" type="pres">
      <dgm:prSet presAssocID="{225D4AB6-8DD3-4FC3-9C39-01A338EC0711}" presName="rootText" presStyleLbl="node2" presStyleIdx="1" presStyleCnt="4" custScaleY="19684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E6D49B-DF48-4300-A89F-6FC2315048DC}" type="pres">
      <dgm:prSet presAssocID="{225D4AB6-8DD3-4FC3-9C39-01A338EC0711}" presName="rootConnector" presStyleLbl="node2" presStyleIdx="1" presStyleCnt="4"/>
      <dgm:spPr/>
      <dgm:t>
        <a:bodyPr/>
        <a:lstStyle/>
        <a:p>
          <a:endParaRPr lang="es-MX"/>
        </a:p>
      </dgm:t>
    </dgm:pt>
    <dgm:pt modelId="{4EF319F2-D8EE-4069-AEBF-61F13AA5B012}" type="pres">
      <dgm:prSet presAssocID="{225D4AB6-8DD3-4FC3-9C39-01A338EC0711}" presName="hierChild4" presStyleCnt="0"/>
      <dgm:spPr/>
    </dgm:pt>
    <dgm:pt modelId="{9480C0A1-1A70-442B-93B2-8E66D5335516}" type="pres">
      <dgm:prSet presAssocID="{225D4AB6-8DD3-4FC3-9C39-01A338EC0711}" presName="hierChild5" presStyleCnt="0"/>
      <dgm:spPr/>
    </dgm:pt>
    <dgm:pt modelId="{C681B74F-3A50-4FD9-8B94-B0B09B53601F}" type="pres">
      <dgm:prSet presAssocID="{C35884BF-A1D2-41AE-A038-7842721044D5}" presName="Name37" presStyleLbl="parChTrans1D2" presStyleIdx="2" presStyleCnt="4"/>
      <dgm:spPr/>
      <dgm:t>
        <a:bodyPr/>
        <a:lstStyle/>
        <a:p>
          <a:endParaRPr lang="es-MX"/>
        </a:p>
      </dgm:t>
    </dgm:pt>
    <dgm:pt modelId="{63D56995-3901-4F37-AD47-39E40BD5EEED}" type="pres">
      <dgm:prSet presAssocID="{BAF0E6D3-0B0A-47DB-8437-DD66B8007922}" presName="hierRoot2" presStyleCnt="0">
        <dgm:presLayoutVars>
          <dgm:hierBranch val="init"/>
        </dgm:presLayoutVars>
      </dgm:prSet>
      <dgm:spPr/>
    </dgm:pt>
    <dgm:pt modelId="{BC6C4DE7-605F-48AA-9955-3D802F243521}" type="pres">
      <dgm:prSet presAssocID="{BAF0E6D3-0B0A-47DB-8437-DD66B8007922}" presName="rootComposite" presStyleCnt="0"/>
      <dgm:spPr/>
    </dgm:pt>
    <dgm:pt modelId="{EC84F1C9-8FF7-4C0A-AC1D-F8FABCA1FB9D}" type="pres">
      <dgm:prSet presAssocID="{BAF0E6D3-0B0A-47DB-8437-DD66B8007922}" presName="rootText" presStyleLbl="node2" presStyleIdx="2" presStyleCnt="4" custScaleY="1983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288A1E-2D5E-43EB-A94F-FA53433535DB}" type="pres">
      <dgm:prSet presAssocID="{BAF0E6D3-0B0A-47DB-8437-DD66B8007922}" presName="rootConnector" presStyleLbl="node2" presStyleIdx="2" presStyleCnt="4"/>
      <dgm:spPr/>
      <dgm:t>
        <a:bodyPr/>
        <a:lstStyle/>
        <a:p>
          <a:endParaRPr lang="es-MX"/>
        </a:p>
      </dgm:t>
    </dgm:pt>
    <dgm:pt modelId="{63E4FBA7-CDB3-45F8-8592-1C97F36AACCE}" type="pres">
      <dgm:prSet presAssocID="{BAF0E6D3-0B0A-47DB-8437-DD66B8007922}" presName="hierChild4" presStyleCnt="0"/>
      <dgm:spPr/>
    </dgm:pt>
    <dgm:pt modelId="{1C2BB9B6-6EC9-4D76-95AA-6F2C5BEACDAE}" type="pres">
      <dgm:prSet presAssocID="{BAF0E6D3-0B0A-47DB-8437-DD66B8007922}" presName="hierChild5" presStyleCnt="0"/>
      <dgm:spPr/>
    </dgm:pt>
    <dgm:pt modelId="{09929019-39DF-4BB7-8F49-2269DDFE1168}" type="pres">
      <dgm:prSet presAssocID="{BB01F9D0-D706-412D-ABE6-0D3DF6E36A31}" presName="Name37" presStyleLbl="parChTrans1D2" presStyleIdx="3" presStyleCnt="4"/>
      <dgm:spPr/>
      <dgm:t>
        <a:bodyPr/>
        <a:lstStyle/>
        <a:p>
          <a:endParaRPr lang="es-MX"/>
        </a:p>
      </dgm:t>
    </dgm:pt>
    <dgm:pt modelId="{6C48943A-2FB8-4AAF-A5CD-3E619242E1E2}" type="pres">
      <dgm:prSet presAssocID="{617427C7-6E96-4376-8B12-F05645D75993}" presName="hierRoot2" presStyleCnt="0">
        <dgm:presLayoutVars>
          <dgm:hierBranch val="init"/>
        </dgm:presLayoutVars>
      </dgm:prSet>
      <dgm:spPr/>
    </dgm:pt>
    <dgm:pt modelId="{0A14B4BA-4BA4-4864-80D0-86C588A04FFD}" type="pres">
      <dgm:prSet presAssocID="{617427C7-6E96-4376-8B12-F05645D75993}" presName="rootComposite" presStyleCnt="0"/>
      <dgm:spPr/>
    </dgm:pt>
    <dgm:pt modelId="{D5D4E7DC-7DCD-4051-A658-893F05902C51}" type="pres">
      <dgm:prSet presAssocID="{617427C7-6E96-4376-8B12-F05645D75993}" presName="rootText" presStyleLbl="node2" presStyleIdx="3" presStyleCnt="4" custScaleY="20430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0F0F537-EF2D-4D80-BB12-D955F4C959B1}" type="pres">
      <dgm:prSet presAssocID="{617427C7-6E96-4376-8B12-F05645D75993}" presName="rootConnector" presStyleLbl="node2" presStyleIdx="3" presStyleCnt="4"/>
      <dgm:spPr/>
      <dgm:t>
        <a:bodyPr/>
        <a:lstStyle/>
        <a:p>
          <a:endParaRPr lang="es-MX"/>
        </a:p>
      </dgm:t>
    </dgm:pt>
    <dgm:pt modelId="{037068B1-5BFC-4286-91A5-6E66EB9449E9}" type="pres">
      <dgm:prSet presAssocID="{617427C7-6E96-4376-8B12-F05645D75993}" presName="hierChild4" presStyleCnt="0"/>
      <dgm:spPr/>
    </dgm:pt>
    <dgm:pt modelId="{F1E56412-EB0E-4664-94A3-55D84B25807A}" type="pres">
      <dgm:prSet presAssocID="{617427C7-6E96-4376-8B12-F05645D75993}" presName="hierChild5" presStyleCnt="0"/>
      <dgm:spPr/>
    </dgm:pt>
    <dgm:pt modelId="{4772B41B-3A39-401E-9B90-C2DDF9750865}" type="pres">
      <dgm:prSet presAssocID="{2B586451-BE6F-4362-9AFD-63E1968CD438}" presName="hierChild3" presStyleCnt="0"/>
      <dgm:spPr/>
    </dgm:pt>
  </dgm:ptLst>
  <dgm:cxnLst>
    <dgm:cxn modelId="{4349E689-BBB9-45E0-903C-2C0CC2BEF3DE}" type="presOf" srcId="{225D4AB6-8DD3-4FC3-9C39-01A338EC0711}" destId="{13CE52E3-DF0D-4271-AB10-B22FF2E73CDE}" srcOrd="0" destOrd="0" presId="urn:microsoft.com/office/officeart/2005/8/layout/orgChart1"/>
    <dgm:cxn modelId="{6DC78316-9259-43DA-B151-F94BCB025AE9}" srcId="{B5951A33-A09B-4BB8-91C5-C44852E27554}" destId="{2B586451-BE6F-4362-9AFD-63E1968CD438}" srcOrd="0" destOrd="0" parTransId="{4B2D846E-8366-44DB-9D7E-E34BA7987E2C}" sibTransId="{582F1221-E794-43BA-BFC2-08A91A68B83D}"/>
    <dgm:cxn modelId="{410E7E50-0AAA-430B-A989-E3871451BFA4}" srcId="{2B586451-BE6F-4362-9AFD-63E1968CD438}" destId="{225D4AB6-8DD3-4FC3-9C39-01A338EC0711}" srcOrd="1" destOrd="0" parTransId="{B2FB168B-29A8-44C7-87B5-A86DF0370A70}" sibTransId="{68812424-C23F-456B-ABDB-E8BCBB1121C1}"/>
    <dgm:cxn modelId="{E49CE837-A675-4E55-A1A6-06F469EFE240}" srcId="{2B586451-BE6F-4362-9AFD-63E1968CD438}" destId="{C7E638C0-2D23-4D21-B96B-FFFFFAA0B9AA}" srcOrd="0" destOrd="0" parTransId="{B1296DF3-4B2D-43E1-A4CA-CE3C3320B797}" sibTransId="{70BAAE87-E636-4A5C-9D03-34EC2C3013F8}"/>
    <dgm:cxn modelId="{D7F94011-A4D1-4EBC-89FD-6E109DF12FBF}" type="presOf" srcId="{617427C7-6E96-4376-8B12-F05645D75993}" destId="{D5D4E7DC-7DCD-4051-A658-893F05902C51}" srcOrd="0" destOrd="0" presId="urn:microsoft.com/office/officeart/2005/8/layout/orgChart1"/>
    <dgm:cxn modelId="{A9EA38AA-1F56-4BBA-8458-26780197F7B9}" type="presOf" srcId="{BAF0E6D3-0B0A-47DB-8437-DD66B8007922}" destId="{29288A1E-2D5E-43EB-A94F-FA53433535DB}" srcOrd="1" destOrd="0" presId="urn:microsoft.com/office/officeart/2005/8/layout/orgChart1"/>
    <dgm:cxn modelId="{A3868C7F-EA01-417D-8A4F-11EFD5380722}" type="presOf" srcId="{C35884BF-A1D2-41AE-A038-7842721044D5}" destId="{C681B74F-3A50-4FD9-8B94-B0B09B53601F}" srcOrd="0" destOrd="0" presId="urn:microsoft.com/office/officeart/2005/8/layout/orgChart1"/>
    <dgm:cxn modelId="{2DF700E7-E127-4F60-9059-507D55AAFF25}" type="presOf" srcId="{B5951A33-A09B-4BB8-91C5-C44852E27554}" destId="{6F4E1EAB-872E-41FC-B329-D340CE525972}" srcOrd="0" destOrd="0" presId="urn:microsoft.com/office/officeart/2005/8/layout/orgChart1"/>
    <dgm:cxn modelId="{291D7426-11F1-4EEA-80F9-E0CB4C269A2D}" type="presOf" srcId="{617427C7-6E96-4376-8B12-F05645D75993}" destId="{40F0F537-EF2D-4D80-BB12-D955F4C959B1}" srcOrd="1" destOrd="0" presId="urn:microsoft.com/office/officeart/2005/8/layout/orgChart1"/>
    <dgm:cxn modelId="{2EF13B49-867C-4E90-980B-F0ECBE5A4DC0}" type="presOf" srcId="{C7E638C0-2D23-4D21-B96B-FFFFFAA0B9AA}" destId="{B9D824B1-86C0-4D6C-8C56-020C577731F3}" srcOrd="0" destOrd="0" presId="urn:microsoft.com/office/officeart/2005/8/layout/orgChart1"/>
    <dgm:cxn modelId="{830B10A8-E7B3-4252-B89B-F70700269E9A}" type="presOf" srcId="{2B586451-BE6F-4362-9AFD-63E1968CD438}" destId="{2E90CA76-B9DE-440F-870C-D76D2967D6AD}" srcOrd="1" destOrd="0" presId="urn:microsoft.com/office/officeart/2005/8/layout/orgChart1"/>
    <dgm:cxn modelId="{16F6078D-F481-4E51-A0DC-FB129E1D29B9}" type="presOf" srcId="{225D4AB6-8DD3-4FC3-9C39-01A338EC0711}" destId="{5FE6D49B-DF48-4300-A89F-6FC2315048DC}" srcOrd="1" destOrd="0" presId="urn:microsoft.com/office/officeart/2005/8/layout/orgChart1"/>
    <dgm:cxn modelId="{880E35CE-8B70-479A-897F-07C44C62BA3A}" type="presOf" srcId="{B1296DF3-4B2D-43E1-A4CA-CE3C3320B797}" destId="{7F17D82D-907A-4F8B-8D07-3074535A5404}" srcOrd="0" destOrd="0" presId="urn:microsoft.com/office/officeart/2005/8/layout/orgChart1"/>
    <dgm:cxn modelId="{23FEFC38-26A6-45B5-9BBE-ACCCFD248869}" srcId="{2B586451-BE6F-4362-9AFD-63E1968CD438}" destId="{617427C7-6E96-4376-8B12-F05645D75993}" srcOrd="3" destOrd="0" parTransId="{BB01F9D0-D706-412D-ABE6-0D3DF6E36A31}" sibTransId="{24000BC2-58B5-464E-8443-002757CAE4DA}"/>
    <dgm:cxn modelId="{0E29AEE2-D2F0-4CDE-811E-4F2EA2C4F645}" type="presOf" srcId="{BAF0E6D3-0B0A-47DB-8437-DD66B8007922}" destId="{EC84F1C9-8FF7-4C0A-AC1D-F8FABCA1FB9D}" srcOrd="0" destOrd="0" presId="urn:microsoft.com/office/officeart/2005/8/layout/orgChart1"/>
    <dgm:cxn modelId="{0CF5B4B9-5286-4016-90AF-86757B281CAF}" srcId="{2B586451-BE6F-4362-9AFD-63E1968CD438}" destId="{BAF0E6D3-0B0A-47DB-8437-DD66B8007922}" srcOrd="2" destOrd="0" parTransId="{C35884BF-A1D2-41AE-A038-7842721044D5}" sibTransId="{413318E8-A739-4589-9F3E-D53C41EB98F0}"/>
    <dgm:cxn modelId="{66EDF2D1-F3DE-481F-A7AF-F4E0B8D07FBB}" type="presOf" srcId="{C7E638C0-2D23-4D21-B96B-FFFFFAA0B9AA}" destId="{B6FEFA59-B7C7-4122-B651-290E1771C1D9}" srcOrd="1" destOrd="0" presId="urn:microsoft.com/office/officeart/2005/8/layout/orgChart1"/>
    <dgm:cxn modelId="{774B592B-667E-4624-B863-0D6DAC484946}" type="presOf" srcId="{BB01F9D0-D706-412D-ABE6-0D3DF6E36A31}" destId="{09929019-39DF-4BB7-8F49-2269DDFE1168}" srcOrd="0" destOrd="0" presId="urn:microsoft.com/office/officeart/2005/8/layout/orgChart1"/>
    <dgm:cxn modelId="{08E8DC5E-60BF-4B0C-A149-02046609090B}" type="presOf" srcId="{2B586451-BE6F-4362-9AFD-63E1968CD438}" destId="{6DB4D405-3F50-43AB-83A6-44ED7D0D1EDB}" srcOrd="0" destOrd="0" presId="urn:microsoft.com/office/officeart/2005/8/layout/orgChart1"/>
    <dgm:cxn modelId="{DFB93E63-F4FC-4ECA-8E63-3ED5A6E8E008}" type="presOf" srcId="{B2FB168B-29A8-44C7-87B5-A86DF0370A70}" destId="{11B8710D-C744-4F27-97CA-9F2285C82A2F}" srcOrd="0" destOrd="0" presId="urn:microsoft.com/office/officeart/2005/8/layout/orgChart1"/>
    <dgm:cxn modelId="{D3D60E2D-FFCC-4251-8EEE-31507FF2179A}" type="presParOf" srcId="{6F4E1EAB-872E-41FC-B329-D340CE525972}" destId="{9FD4DDDF-BDCB-45FD-AAE2-2EFD39EC7883}" srcOrd="0" destOrd="0" presId="urn:microsoft.com/office/officeart/2005/8/layout/orgChart1"/>
    <dgm:cxn modelId="{53C5476D-626D-41EE-93A1-FF9B97F57C58}" type="presParOf" srcId="{9FD4DDDF-BDCB-45FD-AAE2-2EFD39EC7883}" destId="{13F2CB1F-19F5-4266-8A42-6BA684FE738B}" srcOrd="0" destOrd="0" presId="urn:microsoft.com/office/officeart/2005/8/layout/orgChart1"/>
    <dgm:cxn modelId="{9CB75472-B0CA-4973-A839-BE4C8BC6C1F3}" type="presParOf" srcId="{13F2CB1F-19F5-4266-8A42-6BA684FE738B}" destId="{6DB4D405-3F50-43AB-83A6-44ED7D0D1EDB}" srcOrd="0" destOrd="0" presId="urn:microsoft.com/office/officeart/2005/8/layout/orgChart1"/>
    <dgm:cxn modelId="{AC80DC65-03FA-4EB9-916A-C3EF2D90217A}" type="presParOf" srcId="{13F2CB1F-19F5-4266-8A42-6BA684FE738B}" destId="{2E90CA76-B9DE-440F-870C-D76D2967D6AD}" srcOrd="1" destOrd="0" presId="urn:microsoft.com/office/officeart/2005/8/layout/orgChart1"/>
    <dgm:cxn modelId="{0C56B758-2AC7-4552-B888-B8EB18877291}" type="presParOf" srcId="{9FD4DDDF-BDCB-45FD-AAE2-2EFD39EC7883}" destId="{64D2E214-D22F-487D-B786-372593AB0350}" srcOrd="1" destOrd="0" presId="urn:microsoft.com/office/officeart/2005/8/layout/orgChart1"/>
    <dgm:cxn modelId="{274BC917-2D97-4D59-9FF8-A1EA673D4048}" type="presParOf" srcId="{64D2E214-D22F-487D-B786-372593AB0350}" destId="{7F17D82D-907A-4F8B-8D07-3074535A5404}" srcOrd="0" destOrd="0" presId="urn:microsoft.com/office/officeart/2005/8/layout/orgChart1"/>
    <dgm:cxn modelId="{CE6A13E7-D704-461F-A9F9-088FC8840DF7}" type="presParOf" srcId="{64D2E214-D22F-487D-B786-372593AB0350}" destId="{87846B6C-CEFC-45EC-9071-4898D9B162A5}" srcOrd="1" destOrd="0" presId="urn:microsoft.com/office/officeart/2005/8/layout/orgChart1"/>
    <dgm:cxn modelId="{0E450109-94B2-40D6-BE67-43D72F2951F3}" type="presParOf" srcId="{87846B6C-CEFC-45EC-9071-4898D9B162A5}" destId="{0617057B-7A72-46DE-90BE-7AA2B8985D7D}" srcOrd="0" destOrd="0" presId="urn:microsoft.com/office/officeart/2005/8/layout/orgChart1"/>
    <dgm:cxn modelId="{65967665-D900-4EE1-BEA1-55F70B8FE90A}" type="presParOf" srcId="{0617057B-7A72-46DE-90BE-7AA2B8985D7D}" destId="{B9D824B1-86C0-4D6C-8C56-020C577731F3}" srcOrd="0" destOrd="0" presId="urn:microsoft.com/office/officeart/2005/8/layout/orgChart1"/>
    <dgm:cxn modelId="{92629114-26E9-4355-8592-1A94703DE849}" type="presParOf" srcId="{0617057B-7A72-46DE-90BE-7AA2B8985D7D}" destId="{B6FEFA59-B7C7-4122-B651-290E1771C1D9}" srcOrd="1" destOrd="0" presId="urn:microsoft.com/office/officeart/2005/8/layout/orgChart1"/>
    <dgm:cxn modelId="{3B96131F-4D33-48EB-BF88-AFC0C4E96B0A}" type="presParOf" srcId="{87846B6C-CEFC-45EC-9071-4898D9B162A5}" destId="{4799A102-3D1F-4F3A-87B0-DD9405F2B5C7}" srcOrd="1" destOrd="0" presId="urn:microsoft.com/office/officeart/2005/8/layout/orgChart1"/>
    <dgm:cxn modelId="{5C08398F-0D2D-4EB7-9C26-6ECA87EC8DFB}" type="presParOf" srcId="{87846B6C-CEFC-45EC-9071-4898D9B162A5}" destId="{29531774-0392-4C8E-91BA-E4BA7C91099C}" srcOrd="2" destOrd="0" presId="urn:microsoft.com/office/officeart/2005/8/layout/orgChart1"/>
    <dgm:cxn modelId="{716DD904-0CAF-4CED-8169-91555BBE53F8}" type="presParOf" srcId="{64D2E214-D22F-487D-B786-372593AB0350}" destId="{11B8710D-C744-4F27-97CA-9F2285C82A2F}" srcOrd="2" destOrd="0" presId="urn:microsoft.com/office/officeart/2005/8/layout/orgChart1"/>
    <dgm:cxn modelId="{3BC2D31B-2F80-40FE-9B2D-DFE1FEFF25B1}" type="presParOf" srcId="{64D2E214-D22F-487D-B786-372593AB0350}" destId="{4A6BD3F9-1ECC-4FAA-9CD4-69819F628BB8}" srcOrd="3" destOrd="0" presId="urn:microsoft.com/office/officeart/2005/8/layout/orgChart1"/>
    <dgm:cxn modelId="{91651714-7EAC-4B00-94FC-0D37015F178D}" type="presParOf" srcId="{4A6BD3F9-1ECC-4FAA-9CD4-69819F628BB8}" destId="{89814399-F887-4E3E-B30C-03B80744EA7C}" srcOrd="0" destOrd="0" presId="urn:microsoft.com/office/officeart/2005/8/layout/orgChart1"/>
    <dgm:cxn modelId="{774D9653-C257-4B31-B6E1-DAFE9FADFAEF}" type="presParOf" srcId="{89814399-F887-4E3E-B30C-03B80744EA7C}" destId="{13CE52E3-DF0D-4271-AB10-B22FF2E73CDE}" srcOrd="0" destOrd="0" presId="urn:microsoft.com/office/officeart/2005/8/layout/orgChart1"/>
    <dgm:cxn modelId="{CFFDEF3C-F8A9-4AAC-AF7F-76A30EE4425D}" type="presParOf" srcId="{89814399-F887-4E3E-B30C-03B80744EA7C}" destId="{5FE6D49B-DF48-4300-A89F-6FC2315048DC}" srcOrd="1" destOrd="0" presId="urn:microsoft.com/office/officeart/2005/8/layout/orgChart1"/>
    <dgm:cxn modelId="{35F42CE8-B399-498F-8E11-B52249B65EC3}" type="presParOf" srcId="{4A6BD3F9-1ECC-4FAA-9CD4-69819F628BB8}" destId="{4EF319F2-D8EE-4069-AEBF-61F13AA5B012}" srcOrd="1" destOrd="0" presId="urn:microsoft.com/office/officeart/2005/8/layout/orgChart1"/>
    <dgm:cxn modelId="{DDEBF68B-CA08-4C89-9558-574806496525}" type="presParOf" srcId="{4A6BD3F9-1ECC-4FAA-9CD4-69819F628BB8}" destId="{9480C0A1-1A70-442B-93B2-8E66D5335516}" srcOrd="2" destOrd="0" presId="urn:microsoft.com/office/officeart/2005/8/layout/orgChart1"/>
    <dgm:cxn modelId="{E355415A-3031-4539-A402-B641EDDBE61C}" type="presParOf" srcId="{64D2E214-D22F-487D-B786-372593AB0350}" destId="{C681B74F-3A50-4FD9-8B94-B0B09B53601F}" srcOrd="4" destOrd="0" presId="urn:microsoft.com/office/officeart/2005/8/layout/orgChart1"/>
    <dgm:cxn modelId="{391F936A-2FC0-413C-A748-642CADB5DF33}" type="presParOf" srcId="{64D2E214-D22F-487D-B786-372593AB0350}" destId="{63D56995-3901-4F37-AD47-39E40BD5EEED}" srcOrd="5" destOrd="0" presId="urn:microsoft.com/office/officeart/2005/8/layout/orgChart1"/>
    <dgm:cxn modelId="{29285D85-441F-4CC1-BE92-03B92ED7C3EE}" type="presParOf" srcId="{63D56995-3901-4F37-AD47-39E40BD5EEED}" destId="{BC6C4DE7-605F-48AA-9955-3D802F243521}" srcOrd="0" destOrd="0" presId="urn:microsoft.com/office/officeart/2005/8/layout/orgChart1"/>
    <dgm:cxn modelId="{E22A494B-E924-4074-8FC5-A5B2814099BF}" type="presParOf" srcId="{BC6C4DE7-605F-48AA-9955-3D802F243521}" destId="{EC84F1C9-8FF7-4C0A-AC1D-F8FABCA1FB9D}" srcOrd="0" destOrd="0" presId="urn:microsoft.com/office/officeart/2005/8/layout/orgChart1"/>
    <dgm:cxn modelId="{8D6C4FE2-2183-4720-86D4-95010BB5CDDA}" type="presParOf" srcId="{BC6C4DE7-605F-48AA-9955-3D802F243521}" destId="{29288A1E-2D5E-43EB-A94F-FA53433535DB}" srcOrd="1" destOrd="0" presId="urn:microsoft.com/office/officeart/2005/8/layout/orgChart1"/>
    <dgm:cxn modelId="{68E0897C-81DA-4027-BCB1-812C766551F4}" type="presParOf" srcId="{63D56995-3901-4F37-AD47-39E40BD5EEED}" destId="{63E4FBA7-CDB3-45F8-8592-1C97F36AACCE}" srcOrd="1" destOrd="0" presId="urn:microsoft.com/office/officeart/2005/8/layout/orgChart1"/>
    <dgm:cxn modelId="{57E5F2F8-43A5-4F35-9227-3A35CC76CCC5}" type="presParOf" srcId="{63D56995-3901-4F37-AD47-39E40BD5EEED}" destId="{1C2BB9B6-6EC9-4D76-95AA-6F2C5BEACDAE}" srcOrd="2" destOrd="0" presId="urn:microsoft.com/office/officeart/2005/8/layout/orgChart1"/>
    <dgm:cxn modelId="{B28E8ABA-DFE9-408D-AD4B-C9C4537AC06E}" type="presParOf" srcId="{64D2E214-D22F-487D-B786-372593AB0350}" destId="{09929019-39DF-4BB7-8F49-2269DDFE1168}" srcOrd="6" destOrd="0" presId="urn:microsoft.com/office/officeart/2005/8/layout/orgChart1"/>
    <dgm:cxn modelId="{252B0AB2-8479-429C-930C-8A2C003EDB1E}" type="presParOf" srcId="{64D2E214-D22F-487D-B786-372593AB0350}" destId="{6C48943A-2FB8-4AAF-A5CD-3E619242E1E2}" srcOrd="7" destOrd="0" presId="urn:microsoft.com/office/officeart/2005/8/layout/orgChart1"/>
    <dgm:cxn modelId="{F3DDB14C-C9BB-43BE-B802-F6BFECE0F599}" type="presParOf" srcId="{6C48943A-2FB8-4AAF-A5CD-3E619242E1E2}" destId="{0A14B4BA-4BA4-4864-80D0-86C588A04FFD}" srcOrd="0" destOrd="0" presId="urn:microsoft.com/office/officeart/2005/8/layout/orgChart1"/>
    <dgm:cxn modelId="{28BE234F-53C9-4EF6-95E7-1DC2DA395C64}" type="presParOf" srcId="{0A14B4BA-4BA4-4864-80D0-86C588A04FFD}" destId="{D5D4E7DC-7DCD-4051-A658-893F05902C51}" srcOrd="0" destOrd="0" presId="urn:microsoft.com/office/officeart/2005/8/layout/orgChart1"/>
    <dgm:cxn modelId="{556B59D0-9ABE-425E-892C-91615613F1B6}" type="presParOf" srcId="{0A14B4BA-4BA4-4864-80D0-86C588A04FFD}" destId="{40F0F537-EF2D-4D80-BB12-D955F4C959B1}" srcOrd="1" destOrd="0" presId="urn:microsoft.com/office/officeart/2005/8/layout/orgChart1"/>
    <dgm:cxn modelId="{838B4C9E-1EA7-48A3-B84A-0772F2174D2F}" type="presParOf" srcId="{6C48943A-2FB8-4AAF-A5CD-3E619242E1E2}" destId="{037068B1-5BFC-4286-91A5-6E66EB9449E9}" srcOrd="1" destOrd="0" presId="urn:microsoft.com/office/officeart/2005/8/layout/orgChart1"/>
    <dgm:cxn modelId="{B06728A1-340B-4CCB-8BCA-3913ED03652B}" type="presParOf" srcId="{6C48943A-2FB8-4AAF-A5CD-3E619242E1E2}" destId="{F1E56412-EB0E-4664-94A3-55D84B25807A}" srcOrd="2" destOrd="0" presId="urn:microsoft.com/office/officeart/2005/8/layout/orgChart1"/>
    <dgm:cxn modelId="{F62E985B-3D20-4315-A008-B5A450208D05}" type="presParOf" srcId="{9FD4DDDF-BDCB-45FD-AAE2-2EFD39EC7883}" destId="{4772B41B-3A39-401E-9B90-C2DDF97508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9019-39DF-4BB7-8F49-2269DDFE1168}">
      <dsp:nvSpPr>
        <dsp:cNvPr id="0" name=""/>
        <dsp:cNvSpPr/>
      </dsp:nvSpPr>
      <dsp:spPr>
        <a:xfrm>
          <a:off x="5915025" y="1942969"/>
          <a:ext cx="4632684" cy="5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6"/>
              </a:lnTo>
              <a:lnTo>
                <a:pt x="4632684" y="268006"/>
              </a:lnTo>
              <a:lnTo>
                <a:pt x="4632684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1B74F-3A50-4FD9-8B94-B0B09B53601F}">
      <dsp:nvSpPr>
        <dsp:cNvPr id="0" name=""/>
        <dsp:cNvSpPr/>
      </dsp:nvSpPr>
      <dsp:spPr>
        <a:xfrm>
          <a:off x="5915025" y="1942969"/>
          <a:ext cx="1544228" cy="5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6"/>
              </a:lnTo>
              <a:lnTo>
                <a:pt x="1544228" y="268006"/>
              </a:lnTo>
              <a:lnTo>
                <a:pt x="1544228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8710D-C744-4F27-97CA-9F2285C82A2F}">
      <dsp:nvSpPr>
        <dsp:cNvPr id="0" name=""/>
        <dsp:cNvSpPr/>
      </dsp:nvSpPr>
      <dsp:spPr>
        <a:xfrm>
          <a:off x="4370796" y="1942969"/>
          <a:ext cx="1544228" cy="536013"/>
        </a:xfrm>
        <a:custGeom>
          <a:avLst/>
          <a:gdLst/>
          <a:ahLst/>
          <a:cxnLst/>
          <a:rect l="0" t="0" r="0" b="0"/>
          <a:pathLst>
            <a:path>
              <a:moveTo>
                <a:pt x="1544228" y="0"/>
              </a:moveTo>
              <a:lnTo>
                <a:pt x="1544228" y="268006"/>
              </a:lnTo>
              <a:lnTo>
                <a:pt x="0" y="268006"/>
              </a:lnTo>
              <a:lnTo>
                <a:pt x="0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D82D-907A-4F8B-8D07-3074535A5404}">
      <dsp:nvSpPr>
        <dsp:cNvPr id="0" name=""/>
        <dsp:cNvSpPr/>
      </dsp:nvSpPr>
      <dsp:spPr>
        <a:xfrm>
          <a:off x="1282340" y="1942969"/>
          <a:ext cx="4632684" cy="536013"/>
        </a:xfrm>
        <a:custGeom>
          <a:avLst/>
          <a:gdLst/>
          <a:ahLst/>
          <a:cxnLst/>
          <a:rect l="0" t="0" r="0" b="0"/>
          <a:pathLst>
            <a:path>
              <a:moveTo>
                <a:pt x="4632684" y="0"/>
              </a:moveTo>
              <a:lnTo>
                <a:pt x="4632684" y="268006"/>
              </a:lnTo>
              <a:lnTo>
                <a:pt x="0" y="268006"/>
              </a:lnTo>
              <a:lnTo>
                <a:pt x="0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4D405-3F50-43AB-83A6-44ED7D0D1EDB}">
      <dsp:nvSpPr>
        <dsp:cNvPr id="0" name=""/>
        <dsp:cNvSpPr/>
      </dsp:nvSpPr>
      <dsp:spPr>
        <a:xfrm>
          <a:off x="3771904" y="666747"/>
          <a:ext cx="4286241" cy="1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Situaciones lingüísticas</a:t>
          </a:r>
          <a:endParaRPr lang="es-MX" sz="3200" b="1" kern="1200" dirty="0"/>
        </a:p>
      </dsp:txBody>
      <dsp:txXfrm>
        <a:off x="3771904" y="666747"/>
        <a:ext cx="4286241" cy="1276221"/>
      </dsp:txXfrm>
    </dsp:sp>
    <dsp:sp modelId="{B9D824B1-86C0-4D6C-8C56-020C577731F3}">
      <dsp:nvSpPr>
        <dsp:cNvPr id="0" name=""/>
        <dsp:cNvSpPr/>
      </dsp:nvSpPr>
      <dsp:spPr>
        <a:xfrm>
          <a:off x="6119" y="2478982"/>
          <a:ext cx="2552443" cy="20168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Los formadores de docentes (hablantes de lenguas originarias del contexto)</a:t>
          </a:r>
          <a:endParaRPr lang="es-MX" sz="2400" kern="1200" dirty="0"/>
        </a:p>
      </dsp:txBody>
      <dsp:txXfrm>
        <a:off x="6119" y="2478982"/>
        <a:ext cx="2552443" cy="2016812"/>
      </dsp:txXfrm>
    </dsp:sp>
    <dsp:sp modelId="{13CE52E3-DF0D-4271-AB10-B22FF2E73CDE}">
      <dsp:nvSpPr>
        <dsp:cNvPr id="0" name=""/>
        <dsp:cNvSpPr/>
      </dsp:nvSpPr>
      <dsp:spPr>
        <a:xfrm>
          <a:off x="3094575" y="2478982"/>
          <a:ext cx="2552443" cy="2073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Los formadores de docentes (no hablantes de lenguas originarias del contexto</a:t>
          </a:r>
          <a:r>
            <a:rPr lang="es-MX" sz="2000" kern="1200" dirty="0" smtClean="0"/>
            <a:t>)</a:t>
          </a:r>
          <a:endParaRPr lang="es-MX" sz="2000" kern="1200" dirty="0"/>
        </a:p>
      </dsp:txBody>
      <dsp:txXfrm>
        <a:off x="3094575" y="2478982"/>
        <a:ext cx="2552443" cy="2073962"/>
      </dsp:txXfrm>
    </dsp:sp>
    <dsp:sp modelId="{EC84F1C9-8FF7-4C0A-AC1D-F8FABCA1FB9D}">
      <dsp:nvSpPr>
        <dsp:cNvPr id="0" name=""/>
        <dsp:cNvSpPr/>
      </dsp:nvSpPr>
      <dsp:spPr>
        <a:xfrm>
          <a:off x="6183031" y="2478982"/>
          <a:ext cx="2552443" cy="20930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Los estudiantes (hablantes de lenguas originarias)</a:t>
          </a:r>
          <a:endParaRPr lang="es-MX" sz="2400" kern="1200" dirty="0"/>
        </a:p>
      </dsp:txBody>
      <dsp:txXfrm>
        <a:off x="6183031" y="2478982"/>
        <a:ext cx="2552443" cy="2093016"/>
      </dsp:txXfrm>
    </dsp:sp>
    <dsp:sp modelId="{D5D4E7DC-7DCD-4051-A658-893F05902C51}">
      <dsp:nvSpPr>
        <dsp:cNvPr id="0" name=""/>
        <dsp:cNvSpPr/>
      </dsp:nvSpPr>
      <dsp:spPr>
        <a:xfrm>
          <a:off x="9271487" y="2478982"/>
          <a:ext cx="2552443" cy="2112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Los estudiantes (no hablantes de lenguas originarias</a:t>
          </a:r>
          <a:endParaRPr lang="es-MX" sz="2400" kern="1200" dirty="0"/>
        </a:p>
      </dsp:txBody>
      <dsp:txXfrm>
        <a:off x="9271487" y="2478982"/>
        <a:ext cx="2552443" cy="2112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9019-39DF-4BB7-8F49-2269DDFE1168}">
      <dsp:nvSpPr>
        <dsp:cNvPr id="0" name=""/>
        <dsp:cNvSpPr/>
      </dsp:nvSpPr>
      <dsp:spPr>
        <a:xfrm>
          <a:off x="5915025" y="1695318"/>
          <a:ext cx="4632684" cy="5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6"/>
              </a:lnTo>
              <a:lnTo>
                <a:pt x="4632684" y="268006"/>
              </a:lnTo>
              <a:lnTo>
                <a:pt x="4632684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1B74F-3A50-4FD9-8B94-B0B09B53601F}">
      <dsp:nvSpPr>
        <dsp:cNvPr id="0" name=""/>
        <dsp:cNvSpPr/>
      </dsp:nvSpPr>
      <dsp:spPr>
        <a:xfrm>
          <a:off x="5915025" y="1695318"/>
          <a:ext cx="1544228" cy="5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6"/>
              </a:lnTo>
              <a:lnTo>
                <a:pt x="1544228" y="268006"/>
              </a:lnTo>
              <a:lnTo>
                <a:pt x="1544228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8710D-C744-4F27-97CA-9F2285C82A2F}">
      <dsp:nvSpPr>
        <dsp:cNvPr id="0" name=""/>
        <dsp:cNvSpPr/>
      </dsp:nvSpPr>
      <dsp:spPr>
        <a:xfrm>
          <a:off x="4370796" y="1695318"/>
          <a:ext cx="1544228" cy="536013"/>
        </a:xfrm>
        <a:custGeom>
          <a:avLst/>
          <a:gdLst/>
          <a:ahLst/>
          <a:cxnLst/>
          <a:rect l="0" t="0" r="0" b="0"/>
          <a:pathLst>
            <a:path>
              <a:moveTo>
                <a:pt x="1544228" y="0"/>
              </a:moveTo>
              <a:lnTo>
                <a:pt x="1544228" y="268006"/>
              </a:lnTo>
              <a:lnTo>
                <a:pt x="0" y="268006"/>
              </a:lnTo>
              <a:lnTo>
                <a:pt x="0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D82D-907A-4F8B-8D07-3074535A5404}">
      <dsp:nvSpPr>
        <dsp:cNvPr id="0" name=""/>
        <dsp:cNvSpPr/>
      </dsp:nvSpPr>
      <dsp:spPr>
        <a:xfrm>
          <a:off x="1282340" y="1695318"/>
          <a:ext cx="4632684" cy="536013"/>
        </a:xfrm>
        <a:custGeom>
          <a:avLst/>
          <a:gdLst/>
          <a:ahLst/>
          <a:cxnLst/>
          <a:rect l="0" t="0" r="0" b="0"/>
          <a:pathLst>
            <a:path>
              <a:moveTo>
                <a:pt x="4632684" y="0"/>
              </a:moveTo>
              <a:lnTo>
                <a:pt x="4632684" y="268006"/>
              </a:lnTo>
              <a:lnTo>
                <a:pt x="0" y="268006"/>
              </a:lnTo>
              <a:lnTo>
                <a:pt x="0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4D405-3F50-43AB-83A6-44ED7D0D1EDB}">
      <dsp:nvSpPr>
        <dsp:cNvPr id="0" name=""/>
        <dsp:cNvSpPr/>
      </dsp:nvSpPr>
      <dsp:spPr>
        <a:xfrm>
          <a:off x="3771904" y="419096"/>
          <a:ext cx="4286241" cy="1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Necesidades lingüística</a:t>
          </a:r>
          <a:endParaRPr lang="es-MX" sz="3200" b="1" kern="1200" dirty="0"/>
        </a:p>
      </dsp:txBody>
      <dsp:txXfrm>
        <a:off x="3771904" y="419096"/>
        <a:ext cx="4286241" cy="1276221"/>
      </dsp:txXfrm>
    </dsp:sp>
    <dsp:sp modelId="{B9D824B1-86C0-4D6C-8C56-020C577731F3}">
      <dsp:nvSpPr>
        <dsp:cNvPr id="0" name=""/>
        <dsp:cNvSpPr/>
      </dsp:nvSpPr>
      <dsp:spPr>
        <a:xfrm>
          <a:off x="6119" y="2231331"/>
          <a:ext cx="2552443" cy="2435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Desarrollo y fortalecimiento de sus lenguas (Lengua originaria, español u otras)</a:t>
          </a:r>
          <a:endParaRPr lang="es-MX" sz="2400" kern="1200" dirty="0"/>
        </a:p>
      </dsp:txBody>
      <dsp:txXfrm>
        <a:off x="6119" y="2231331"/>
        <a:ext cx="2552443" cy="2435911"/>
      </dsp:txXfrm>
    </dsp:sp>
    <dsp:sp modelId="{13CE52E3-DF0D-4271-AB10-B22FF2E73CDE}">
      <dsp:nvSpPr>
        <dsp:cNvPr id="0" name=""/>
        <dsp:cNvSpPr/>
      </dsp:nvSpPr>
      <dsp:spPr>
        <a:xfrm>
          <a:off x="3094575" y="2231331"/>
          <a:ext cx="2552443" cy="251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Aprendizaje de lenguas originarias (las del contexto inmediato)</a:t>
          </a:r>
          <a:endParaRPr lang="es-MX" sz="2000" kern="1200" dirty="0"/>
        </a:p>
      </dsp:txBody>
      <dsp:txXfrm>
        <a:off x="3094575" y="2231331"/>
        <a:ext cx="2552443" cy="2512114"/>
      </dsp:txXfrm>
    </dsp:sp>
    <dsp:sp modelId="{EC84F1C9-8FF7-4C0A-AC1D-F8FABCA1FB9D}">
      <dsp:nvSpPr>
        <dsp:cNvPr id="0" name=""/>
        <dsp:cNvSpPr/>
      </dsp:nvSpPr>
      <dsp:spPr>
        <a:xfrm>
          <a:off x="6183031" y="2231331"/>
          <a:ext cx="2552443" cy="2531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Desarrollo de habilidades lingüísticas: hablar, leer, escribir, comprender (L1, L2 y L3) de las lenguas del contexto.</a:t>
          </a:r>
          <a:endParaRPr lang="es-MX" sz="2400" kern="1200" dirty="0"/>
        </a:p>
      </dsp:txBody>
      <dsp:txXfrm>
        <a:off x="6183031" y="2231331"/>
        <a:ext cx="2552443" cy="2531168"/>
      </dsp:txXfrm>
    </dsp:sp>
    <dsp:sp modelId="{D5D4E7DC-7DCD-4051-A658-893F05902C51}">
      <dsp:nvSpPr>
        <dsp:cNvPr id="0" name=""/>
        <dsp:cNvSpPr/>
      </dsp:nvSpPr>
      <dsp:spPr>
        <a:xfrm>
          <a:off x="9271487" y="2231331"/>
          <a:ext cx="2552443" cy="2607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Las lenguas (lenguas originarias, español, inglés y otras) como medio de comunicación, de enseñanza, de aprendizaje u objeto de estudio </a:t>
          </a:r>
          <a:endParaRPr lang="es-MX" sz="2400" kern="1200" dirty="0"/>
        </a:p>
      </dsp:txBody>
      <dsp:txXfrm>
        <a:off x="9271487" y="2231331"/>
        <a:ext cx="2552443" cy="260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9019-39DF-4BB7-8F49-2269DDFE1168}">
      <dsp:nvSpPr>
        <dsp:cNvPr id="0" name=""/>
        <dsp:cNvSpPr/>
      </dsp:nvSpPr>
      <dsp:spPr>
        <a:xfrm>
          <a:off x="5915025" y="2096790"/>
          <a:ext cx="4901340" cy="42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61"/>
              </a:lnTo>
              <a:lnTo>
                <a:pt x="4901340" y="212661"/>
              </a:lnTo>
              <a:lnTo>
                <a:pt x="4901340" y="425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A8AA6-C3A2-412E-8B35-E410009C5F1E}">
      <dsp:nvSpPr>
        <dsp:cNvPr id="0" name=""/>
        <dsp:cNvSpPr/>
      </dsp:nvSpPr>
      <dsp:spPr>
        <a:xfrm>
          <a:off x="5915025" y="2096790"/>
          <a:ext cx="2450670" cy="425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61"/>
              </a:lnTo>
              <a:lnTo>
                <a:pt x="2450670" y="212661"/>
              </a:lnTo>
              <a:lnTo>
                <a:pt x="2450670" y="425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1B74F-3A50-4FD9-8B94-B0B09B53601F}">
      <dsp:nvSpPr>
        <dsp:cNvPr id="0" name=""/>
        <dsp:cNvSpPr/>
      </dsp:nvSpPr>
      <dsp:spPr>
        <a:xfrm>
          <a:off x="5869305" y="2096790"/>
          <a:ext cx="91440" cy="425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8710D-C744-4F27-97CA-9F2285C82A2F}">
      <dsp:nvSpPr>
        <dsp:cNvPr id="0" name=""/>
        <dsp:cNvSpPr/>
      </dsp:nvSpPr>
      <dsp:spPr>
        <a:xfrm>
          <a:off x="3464354" y="2096790"/>
          <a:ext cx="2450670" cy="425322"/>
        </a:xfrm>
        <a:custGeom>
          <a:avLst/>
          <a:gdLst/>
          <a:ahLst/>
          <a:cxnLst/>
          <a:rect l="0" t="0" r="0" b="0"/>
          <a:pathLst>
            <a:path>
              <a:moveTo>
                <a:pt x="2450670" y="0"/>
              </a:moveTo>
              <a:lnTo>
                <a:pt x="2450670" y="212661"/>
              </a:lnTo>
              <a:lnTo>
                <a:pt x="0" y="212661"/>
              </a:lnTo>
              <a:lnTo>
                <a:pt x="0" y="425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D82D-907A-4F8B-8D07-3074535A5404}">
      <dsp:nvSpPr>
        <dsp:cNvPr id="0" name=""/>
        <dsp:cNvSpPr/>
      </dsp:nvSpPr>
      <dsp:spPr>
        <a:xfrm>
          <a:off x="1013684" y="2096790"/>
          <a:ext cx="4901340" cy="425322"/>
        </a:xfrm>
        <a:custGeom>
          <a:avLst/>
          <a:gdLst/>
          <a:ahLst/>
          <a:cxnLst/>
          <a:rect l="0" t="0" r="0" b="0"/>
          <a:pathLst>
            <a:path>
              <a:moveTo>
                <a:pt x="4901340" y="0"/>
              </a:moveTo>
              <a:lnTo>
                <a:pt x="4901340" y="212661"/>
              </a:lnTo>
              <a:lnTo>
                <a:pt x="0" y="212661"/>
              </a:lnTo>
              <a:lnTo>
                <a:pt x="0" y="4253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4D405-3F50-43AB-83A6-44ED7D0D1EDB}">
      <dsp:nvSpPr>
        <dsp:cNvPr id="0" name=""/>
        <dsp:cNvSpPr/>
      </dsp:nvSpPr>
      <dsp:spPr>
        <a:xfrm>
          <a:off x="4214472" y="666753"/>
          <a:ext cx="3401104" cy="1430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Contextos demográficos sociolingüísticos</a:t>
          </a:r>
          <a:endParaRPr lang="es-MX" sz="3200" b="1" kern="1200" dirty="0"/>
        </a:p>
      </dsp:txBody>
      <dsp:txXfrm>
        <a:off x="4214472" y="666753"/>
        <a:ext cx="3401104" cy="1430036"/>
      </dsp:txXfrm>
    </dsp:sp>
    <dsp:sp modelId="{B9D824B1-86C0-4D6C-8C56-020C577731F3}">
      <dsp:nvSpPr>
        <dsp:cNvPr id="0" name=""/>
        <dsp:cNvSpPr/>
      </dsp:nvSpPr>
      <dsp:spPr>
        <a:xfrm>
          <a:off x="1010" y="2522113"/>
          <a:ext cx="2025347" cy="1932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con vitalidad lingüística</a:t>
          </a:r>
          <a:endParaRPr lang="es-MX" sz="2400" kern="1200" dirty="0"/>
        </a:p>
      </dsp:txBody>
      <dsp:txXfrm>
        <a:off x="1010" y="2522113"/>
        <a:ext cx="2025347" cy="1932880"/>
      </dsp:txXfrm>
    </dsp:sp>
    <dsp:sp modelId="{13CE52E3-DF0D-4271-AB10-B22FF2E73CDE}">
      <dsp:nvSpPr>
        <dsp:cNvPr id="0" name=""/>
        <dsp:cNvSpPr/>
      </dsp:nvSpPr>
      <dsp:spPr>
        <a:xfrm>
          <a:off x="2451681" y="2522113"/>
          <a:ext cx="2025347" cy="1993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en proceso de desplazamiento lingüístico</a:t>
          </a:r>
          <a:endParaRPr lang="es-MX" sz="2000" kern="1200" dirty="0"/>
        </a:p>
      </dsp:txBody>
      <dsp:txXfrm>
        <a:off x="2451681" y="2522113"/>
        <a:ext cx="2025347" cy="1993346"/>
      </dsp:txXfrm>
    </dsp:sp>
    <dsp:sp modelId="{EC84F1C9-8FF7-4C0A-AC1D-F8FABCA1FB9D}">
      <dsp:nvSpPr>
        <dsp:cNvPr id="0" name=""/>
        <dsp:cNvSpPr/>
      </dsp:nvSpPr>
      <dsp:spPr>
        <a:xfrm>
          <a:off x="4902351" y="2522113"/>
          <a:ext cx="2025347" cy="2008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en desplazamiento lingüístico total.</a:t>
          </a:r>
          <a:endParaRPr lang="es-MX" sz="2400" kern="1200" dirty="0"/>
        </a:p>
      </dsp:txBody>
      <dsp:txXfrm>
        <a:off x="4902351" y="2522113"/>
        <a:ext cx="2025347" cy="2008466"/>
      </dsp:txXfrm>
    </dsp:sp>
    <dsp:sp modelId="{3A33B72B-DF45-41AD-8EFD-BC0BA9151168}">
      <dsp:nvSpPr>
        <dsp:cNvPr id="0" name=""/>
        <dsp:cNvSpPr/>
      </dsp:nvSpPr>
      <dsp:spPr>
        <a:xfrm>
          <a:off x="7353021" y="2522113"/>
          <a:ext cx="2025347" cy="19927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bilingües o plurilingües</a:t>
          </a:r>
          <a:endParaRPr lang="es-MX" sz="2400" kern="1200" dirty="0"/>
        </a:p>
      </dsp:txBody>
      <dsp:txXfrm>
        <a:off x="7353021" y="2522113"/>
        <a:ext cx="2025347" cy="1992729"/>
      </dsp:txXfrm>
    </dsp:sp>
    <dsp:sp modelId="{D5D4E7DC-7DCD-4051-A658-893F05902C51}">
      <dsp:nvSpPr>
        <dsp:cNvPr id="0" name=""/>
        <dsp:cNvSpPr/>
      </dsp:nvSpPr>
      <dsp:spPr>
        <a:xfrm>
          <a:off x="9803691" y="2522113"/>
          <a:ext cx="2025347" cy="20689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en resistencia lingüística</a:t>
          </a:r>
          <a:endParaRPr lang="es-MX" sz="2400" kern="1200" dirty="0"/>
        </a:p>
      </dsp:txBody>
      <dsp:txXfrm>
        <a:off x="9803691" y="2522113"/>
        <a:ext cx="2025347" cy="20689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29019-39DF-4BB7-8F49-2269DDFE1168}">
      <dsp:nvSpPr>
        <dsp:cNvPr id="0" name=""/>
        <dsp:cNvSpPr/>
      </dsp:nvSpPr>
      <dsp:spPr>
        <a:xfrm>
          <a:off x="5915025" y="1695318"/>
          <a:ext cx="4632684" cy="5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6"/>
              </a:lnTo>
              <a:lnTo>
                <a:pt x="4632684" y="268006"/>
              </a:lnTo>
              <a:lnTo>
                <a:pt x="4632684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1B74F-3A50-4FD9-8B94-B0B09B53601F}">
      <dsp:nvSpPr>
        <dsp:cNvPr id="0" name=""/>
        <dsp:cNvSpPr/>
      </dsp:nvSpPr>
      <dsp:spPr>
        <a:xfrm>
          <a:off x="5915025" y="1695318"/>
          <a:ext cx="1544228" cy="536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006"/>
              </a:lnTo>
              <a:lnTo>
                <a:pt x="1544228" y="268006"/>
              </a:lnTo>
              <a:lnTo>
                <a:pt x="1544228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B8710D-C744-4F27-97CA-9F2285C82A2F}">
      <dsp:nvSpPr>
        <dsp:cNvPr id="0" name=""/>
        <dsp:cNvSpPr/>
      </dsp:nvSpPr>
      <dsp:spPr>
        <a:xfrm>
          <a:off x="4370796" y="1695318"/>
          <a:ext cx="1544228" cy="536013"/>
        </a:xfrm>
        <a:custGeom>
          <a:avLst/>
          <a:gdLst/>
          <a:ahLst/>
          <a:cxnLst/>
          <a:rect l="0" t="0" r="0" b="0"/>
          <a:pathLst>
            <a:path>
              <a:moveTo>
                <a:pt x="1544228" y="0"/>
              </a:moveTo>
              <a:lnTo>
                <a:pt x="1544228" y="268006"/>
              </a:lnTo>
              <a:lnTo>
                <a:pt x="0" y="268006"/>
              </a:lnTo>
              <a:lnTo>
                <a:pt x="0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7D82D-907A-4F8B-8D07-3074535A5404}">
      <dsp:nvSpPr>
        <dsp:cNvPr id="0" name=""/>
        <dsp:cNvSpPr/>
      </dsp:nvSpPr>
      <dsp:spPr>
        <a:xfrm>
          <a:off x="1282340" y="1695318"/>
          <a:ext cx="4632684" cy="536013"/>
        </a:xfrm>
        <a:custGeom>
          <a:avLst/>
          <a:gdLst/>
          <a:ahLst/>
          <a:cxnLst/>
          <a:rect l="0" t="0" r="0" b="0"/>
          <a:pathLst>
            <a:path>
              <a:moveTo>
                <a:pt x="4632684" y="0"/>
              </a:moveTo>
              <a:lnTo>
                <a:pt x="4632684" y="268006"/>
              </a:lnTo>
              <a:lnTo>
                <a:pt x="0" y="268006"/>
              </a:lnTo>
              <a:lnTo>
                <a:pt x="0" y="536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4D405-3F50-43AB-83A6-44ED7D0D1EDB}">
      <dsp:nvSpPr>
        <dsp:cNvPr id="0" name=""/>
        <dsp:cNvSpPr/>
      </dsp:nvSpPr>
      <dsp:spPr>
        <a:xfrm>
          <a:off x="3771904" y="419096"/>
          <a:ext cx="4286241" cy="12762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 smtClean="0"/>
            <a:t>Contextos dinámicos</a:t>
          </a:r>
          <a:endParaRPr lang="es-MX" sz="3200" b="1" kern="1200" dirty="0"/>
        </a:p>
      </dsp:txBody>
      <dsp:txXfrm>
        <a:off x="3771904" y="419096"/>
        <a:ext cx="4286241" cy="1276221"/>
      </dsp:txXfrm>
    </dsp:sp>
    <dsp:sp modelId="{B9D824B1-86C0-4D6C-8C56-020C577731F3}">
      <dsp:nvSpPr>
        <dsp:cNvPr id="0" name=""/>
        <dsp:cNvSpPr/>
      </dsp:nvSpPr>
      <dsp:spPr>
        <a:xfrm>
          <a:off x="6119" y="2231331"/>
          <a:ext cx="2552443" cy="2435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migrantes plurilingües</a:t>
          </a:r>
          <a:endParaRPr lang="es-MX" sz="2400" kern="1200" dirty="0"/>
        </a:p>
      </dsp:txBody>
      <dsp:txXfrm>
        <a:off x="6119" y="2231331"/>
        <a:ext cx="2552443" cy="2435911"/>
      </dsp:txXfrm>
    </dsp:sp>
    <dsp:sp modelId="{13CE52E3-DF0D-4271-AB10-B22FF2E73CDE}">
      <dsp:nvSpPr>
        <dsp:cNvPr id="0" name=""/>
        <dsp:cNvSpPr/>
      </dsp:nvSpPr>
      <dsp:spPr>
        <a:xfrm>
          <a:off x="3094575" y="2231331"/>
          <a:ext cx="2552443" cy="251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indígenas en contextos urbanos plurilingües </a:t>
          </a:r>
          <a:endParaRPr lang="es-MX" sz="2000" kern="1200" dirty="0"/>
        </a:p>
      </dsp:txBody>
      <dsp:txXfrm>
        <a:off x="3094575" y="2231331"/>
        <a:ext cx="2552443" cy="2512114"/>
      </dsp:txXfrm>
    </dsp:sp>
    <dsp:sp modelId="{EC84F1C9-8FF7-4C0A-AC1D-F8FABCA1FB9D}">
      <dsp:nvSpPr>
        <dsp:cNvPr id="0" name=""/>
        <dsp:cNvSpPr/>
      </dsp:nvSpPr>
      <dsp:spPr>
        <a:xfrm>
          <a:off x="6183031" y="2231331"/>
          <a:ext cx="2552443" cy="2531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Comunidades plurilingües en diversos contextos  (locales, nacionales e internacionales)</a:t>
          </a:r>
          <a:endParaRPr lang="es-MX" sz="2400" kern="1200" dirty="0"/>
        </a:p>
      </dsp:txBody>
      <dsp:txXfrm>
        <a:off x="6183031" y="2231331"/>
        <a:ext cx="2552443" cy="2531168"/>
      </dsp:txXfrm>
    </dsp:sp>
    <dsp:sp modelId="{D5D4E7DC-7DCD-4051-A658-893F05902C51}">
      <dsp:nvSpPr>
        <dsp:cNvPr id="0" name=""/>
        <dsp:cNvSpPr/>
      </dsp:nvSpPr>
      <dsp:spPr>
        <a:xfrm>
          <a:off x="9271487" y="2231331"/>
          <a:ext cx="2552443" cy="2607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Desubicación lingüística del docente indígena en comunidades del país</a:t>
          </a:r>
          <a:endParaRPr lang="es-MX" sz="2400" kern="1200" dirty="0"/>
        </a:p>
      </dsp:txBody>
      <dsp:txXfrm>
        <a:off x="9271487" y="2231331"/>
        <a:ext cx="2552443" cy="2607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06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29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92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54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29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18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95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621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06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358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10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221CF-EEAC-4F6B-BEA4-F14E8A9AB32C}" type="datetimeFigureOut">
              <a:rPr lang="es-MX" smtClean="0"/>
              <a:t>26/02/2020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1290-1373-4AB5-A524-23825C23F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12192000" cy="685799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9537" y="66675"/>
            <a:ext cx="11972925" cy="1547511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DIVERSIDAD LINGÜÍSTICA EN LA FORMACION INICIAL DE INDÍGENAS DOCENTES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 CASO DE LA </a:t>
            </a:r>
            <a:r>
              <a:rPr lang="es-MX" sz="4000" b="1" dirty="0" smtClean="0"/>
              <a:t>:</a:t>
            </a:r>
            <a:endParaRPr lang="es-MX" sz="4000" dirty="0"/>
          </a:p>
        </p:txBody>
      </p:sp>
      <p:sp>
        <p:nvSpPr>
          <p:cNvPr id="11" name="Flecha arriba 10"/>
          <p:cNvSpPr/>
          <p:nvPr/>
        </p:nvSpPr>
        <p:spPr>
          <a:xfrm>
            <a:off x="5791617" y="6435968"/>
            <a:ext cx="275806" cy="422030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rriba 11"/>
          <p:cNvSpPr/>
          <p:nvPr/>
        </p:nvSpPr>
        <p:spPr>
          <a:xfrm>
            <a:off x="5829716" y="5737606"/>
            <a:ext cx="199608" cy="422030"/>
          </a:xfrm>
          <a:prstGeom prst="up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1147918" y="5014665"/>
            <a:ext cx="10301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NORMAL BILINGÜE E INTERCULTURAL DE OAXACA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43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715750" cy="1325563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 smtClean="0"/>
              <a:t>Atención a las necesidades </a:t>
            </a:r>
            <a:r>
              <a:rPr lang="es-MX" sz="3600" b="1" dirty="0"/>
              <a:t>e intereses de los formadores y estudiantes en formación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815197"/>
              </p:ext>
            </p:extLst>
          </p:nvPr>
        </p:nvGraphicFramePr>
        <p:xfrm>
          <a:off x="152400" y="1457325"/>
          <a:ext cx="11830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38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715750" cy="1325563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 smtClean="0"/>
              <a:t>Atención </a:t>
            </a:r>
            <a:r>
              <a:rPr lang="es-MX" sz="3600" b="1" dirty="0"/>
              <a:t>lingüística de formadores y estudiantes en formación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68416"/>
              </p:ext>
            </p:extLst>
          </p:nvPr>
        </p:nvGraphicFramePr>
        <p:xfrm>
          <a:off x="152400" y="1457325"/>
          <a:ext cx="11830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7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715750" cy="1325563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 smtClean="0"/>
              <a:t>Considerar los contextos demográficos lingüísticos de cada estado y región</a:t>
            </a:r>
            <a:endParaRPr lang="es-MX" sz="36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37197"/>
              </p:ext>
            </p:extLst>
          </p:nvPr>
        </p:nvGraphicFramePr>
        <p:xfrm>
          <a:off x="152400" y="1457325"/>
          <a:ext cx="11830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0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11715750" cy="1325563"/>
          </a:xfrm>
        </p:spPr>
        <p:txBody>
          <a:bodyPr>
            <a:normAutofit/>
          </a:bodyPr>
          <a:lstStyle/>
          <a:p>
            <a:pPr algn="just"/>
            <a:r>
              <a:rPr lang="es-MX" sz="3600" b="1" dirty="0" smtClean="0"/>
              <a:t>Considerar los contextos dinámicos y de movilidad social </a:t>
            </a:r>
            <a:endParaRPr lang="es-MX" sz="36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951843"/>
              </p:ext>
            </p:extLst>
          </p:nvPr>
        </p:nvGraphicFramePr>
        <p:xfrm>
          <a:off x="152400" y="1457325"/>
          <a:ext cx="11830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5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14450" y="143946"/>
            <a:ext cx="9540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3200" b="1" dirty="0"/>
              <a:t>Apertura y compromiso para transitar al plurilingüismo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14450" y="1557337"/>
            <a:ext cx="101869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sz="2800" dirty="0" smtClean="0"/>
              <a:t>La palabra como saber y visión de mundo en su integralidad, como símbolo de identidad, como medio de comunicación, de enseñanza y estudio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800" dirty="0" smtClean="0"/>
              <a:t>Nombrar el mundo en y desde la palabra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800" dirty="0" smtClean="0"/>
              <a:t>La diversidad como igualdad y riqueza lingüística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800" dirty="0" smtClean="0"/>
              <a:t>Al bilingüismo como contexto inmediato y al plurilingüismo como escenario de apertura y diversificación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800" dirty="0" smtClean="0"/>
              <a:t>Que los procesos de maduración lingüística se potencian en la familia y en la escuela como escenario de apertura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800" dirty="0" smtClean="0"/>
              <a:t>El desarrollo y fortalecimiento de las lenguas  (habilidades, producción  de recursos y materiales, metodologías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1443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1"/>
          <p:cNvSpPr>
            <a:spLocks noChangeArrowheads="1"/>
          </p:cNvSpPr>
          <p:nvPr/>
        </p:nvSpPr>
        <p:spPr bwMode="auto">
          <a:xfrm>
            <a:off x="3074989" y="2349500"/>
            <a:ext cx="6169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_tradnl" sz="3600">
                <a:latin typeface="Baskerville Old Face" panose="02020602080505020303" pitchFamily="18" charset="0"/>
              </a:rPr>
              <a:t>DIVERSIDAD LINGÜÍSTICA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_tradnl" sz="3600">
                <a:latin typeface="Baskerville Old Face" panose="02020602080505020303" pitchFamily="18" charset="0"/>
              </a:rPr>
              <a:t> EN MÉXICO</a:t>
            </a:r>
          </a:p>
        </p:txBody>
      </p:sp>
    </p:spTree>
    <p:extLst>
      <p:ext uri="{BB962C8B-B14F-4D97-AF65-F5344CB8AC3E}">
        <p14:creationId xmlns:p14="http://schemas.microsoft.com/office/powerpoint/2010/main" val="224140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ap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692151"/>
            <a:ext cx="7524750" cy="60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3 Rectángulo"/>
          <p:cNvSpPr>
            <a:spLocks noChangeArrowheads="1"/>
          </p:cNvSpPr>
          <p:nvPr/>
        </p:nvSpPr>
        <p:spPr bwMode="auto">
          <a:xfrm>
            <a:off x="2640014" y="44451"/>
            <a:ext cx="6624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_tradnl" sz="2000">
                <a:latin typeface="HelveticaNeueLT Std" pitchFamily="34" charset="0"/>
              </a:rPr>
              <a:t>Las 11 familias lingüísticas indoamericanas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ES_tradnl" sz="2000">
                <a:latin typeface="HelveticaNeueLT Std" pitchFamily="34" charset="0"/>
              </a:rPr>
              <a:t>con presencia en México</a:t>
            </a:r>
          </a:p>
        </p:txBody>
      </p:sp>
    </p:spTree>
    <p:extLst>
      <p:ext uri="{BB962C8B-B14F-4D97-AF65-F5344CB8AC3E}">
        <p14:creationId xmlns:p14="http://schemas.microsoft.com/office/powerpoint/2010/main" val="19993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3441" y="1412875"/>
            <a:ext cx="95637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Symbol" pitchFamily="2" charset="2"/>
              <a:buChar char=""/>
              <a:defRPr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Todas las lenguas son sistemas abstractos y una de sus principales funciones es la comunicación. Las lenguas indígenas no son ni más “simples”, ni “inferiores”; no son lenguas “atrasadas”, “primitivas” o “imperfectas”. Tienen su propia estructura gramatical y al igual que cualquier lengua del mundo cuentan con los recursos lingüísticos para designar la realidad del mundo. </a:t>
            </a:r>
          </a:p>
          <a:p>
            <a:pPr>
              <a:defRPr/>
            </a:pPr>
            <a:endParaRPr lang="es-MX" sz="2400" dirty="0">
              <a:latin typeface="Baskerville Old Face" panose="020206020805050203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itchFamily="2" charset="2"/>
              <a:buChar char=""/>
              <a:defRPr/>
            </a:pPr>
            <a:endParaRPr lang="es-MX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MX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853440" y="-554115"/>
            <a:ext cx="10561319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_tradn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SITUACIÓN </a:t>
            </a:r>
            <a:r>
              <a:rPr lang="es-ES_tradnl" alt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SOCIOLINGÜÍSTICA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ES_tradnl" sz="2400" dirty="0">
              <a:latin typeface="Baskerville Old Face" panose="02020602080505020303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El número de lenguas indígenas que se hablan en México son una muestra de la rica </a:t>
            </a:r>
            <a:r>
              <a:rPr lang="es-ES" alt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diversidad lingüística</a:t>
            </a: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que hay en el mundo: representada en 11 familias lingüísticas</a:t>
            </a:r>
          </a:p>
          <a:p>
            <a:pPr eaLnBrk="1" hangingPunct="1">
              <a:spcBef>
                <a:spcPct val="0"/>
              </a:spcBef>
            </a:pPr>
            <a:endParaRPr lang="es-ES" alt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Refleja una amplia </a:t>
            </a:r>
            <a:r>
              <a:rPr lang="es-ES" alt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variación lingüística</a:t>
            </a: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en cada una de las lenguas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Las regiones indígenas se caracterizan por un alto grado de </a:t>
            </a:r>
            <a:r>
              <a:rPr lang="es-ES" alt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bilingüismo</a:t>
            </a: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en lengua indígena y en español</a:t>
            </a:r>
          </a:p>
          <a:p>
            <a:pPr eaLnBrk="1" hangingPunct="1">
              <a:spcBef>
                <a:spcPct val="0"/>
              </a:spcBef>
            </a:pPr>
            <a:endParaRPr lang="es-ES" altLang="es-ES_tradn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Históricamente manifiestan un </a:t>
            </a:r>
            <a:r>
              <a:rPr lang="es-ES" alt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conflicto lingüístico</a:t>
            </a:r>
            <a:r>
              <a:rPr lang="es-ES" altLang="es-ES_tradn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donde el español ha sido la lengua dominante generando procesos de desplazamiento y de extinción de algunas lenguas indígenas.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_tradnl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ángulo 2"/>
          <p:cNvSpPr>
            <a:spLocks noChangeArrowheads="1"/>
          </p:cNvSpPr>
          <p:nvPr/>
        </p:nvSpPr>
        <p:spPr bwMode="auto">
          <a:xfrm>
            <a:off x="914400" y="1700213"/>
            <a:ext cx="10134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s-MX" alt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Ley sobre Derechos </a:t>
            </a:r>
            <a:r>
              <a:rPr lang="es-MX" alt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Lingüísticos </a:t>
            </a:r>
            <a:r>
              <a:rPr lang="es-MX" alt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señala que, las autoridades educativas estatales y federativas “garantizarán que la población indígena tenga acceso a la educación obligatoria, </a:t>
            </a:r>
            <a:r>
              <a:rPr lang="es-MX" alt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bilingüe </a:t>
            </a:r>
            <a:r>
              <a:rPr lang="es-MX" alt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intercultural, y adoptarán las medidas necesarias para que en el sistema educativo se agregue el respeto a la dignidad e identidad de las personas, independientemente de su lengua”. </a:t>
            </a:r>
          </a:p>
        </p:txBody>
      </p:sp>
    </p:spTree>
    <p:extLst>
      <p:ext uri="{BB962C8B-B14F-4D97-AF65-F5344CB8AC3E}">
        <p14:creationId xmlns:p14="http://schemas.microsoft.com/office/powerpoint/2010/main" val="2589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 txBox="1">
            <a:spLocks noGrp="1"/>
          </p:cNvSpPr>
          <p:nvPr>
            <p:ph type="ctrTitle"/>
          </p:nvPr>
        </p:nvSpPr>
        <p:spPr>
          <a:xfrm>
            <a:off x="1691640" y="-142557"/>
            <a:ext cx="9144000" cy="238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DIVERSIDAD CULTURAL Y LINGÜÍSTICA EN LA NORMAL BILINGÜE E INTERCULTURAL DE OAXACA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08" y="1"/>
            <a:ext cx="12228508" cy="7029450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37161" y="257253"/>
            <a:ext cx="7665719" cy="635889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MX" b="1" dirty="0" smtClean="0"/>
              <a:t>Destinada </a:t>
            </a:r>
            <a:r>
              <a:rPr lang="es-MX" b="1" dirty="0"/>
              <a:t>a la formación inicial de docentes para las comunidades originarias del Estado de Oaxaca.</a:t>
            </a:r>
          </a:p>
          <a:p>
            <a:pPr marL="0" indent="0" algn="just">
              <a:buNone/>
              <a:defRPr/>
            </a:pPr>
            <a:endParaRPr lang="es-MX" b="1" dirty="0" smtClean="0"/>
          </a:p>
          <a:p>
            <a:pPr algn="just">
              <a:defRPr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Integrada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estudiantes provenientes de las 16 etnias: Amuzga,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Cuicateca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Chatina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Chinanteca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Chocholteca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Chontal,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Ikoots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Ixcateca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Mazateca, Mixe, Mixteca,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Nahuatl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Tacuate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Triki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Zapoteca (S. Norte, Sur, Valle e Istmo) y Zoque.</a:t>
            </a:r>
          </a:p>
          <a:p>
            <a:pPr algn="just">
              <a:defRPr/>
            </a:pP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127" y="0"/>
            <a:ext cx="2572873" cy="227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255" y="2270917"/>
            <a:ext cx="2575254" cy="233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126" y="4602481"/>
            <a:ext cx="2609383" cy="24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57599" y="100013"/>
            <a:ext cx="541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Principios de la formación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0098" y="1373139"/>
            <a:ext cx="111299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sz="3200" b="1" dirty="0" smtClean="0"/>
              <a:t>Reconocimiento, valoración, desarrollo y promoción de la cultura, la identidad, la cosmovisión, los saberes y prácticas de los pueblo originarios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3200" b="1" dirty="0" smtClean="0"/>
              <a:t>Reconocimiento, valoración y actuación  para favorecer la convivencia con el otro en un marco </a:t>
            </a:r>
            <a:r>
              <a:rPr lang="es-MX" sz="3200" b="1" dirty="0" smtClean="0"/>
              <a:t>de </a:t>
            </a:r>
            <a:r>
              <a:rPr lang="es-MX" sz="3200" b="1" dirty="0" smtClean="0"/>
              <a:t>respeto, basado en una dialogicidad cultural y lingüística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3200" b="1" dirty="0" smtClean="0"/>
              <a:t>Apertura y compromiso para transitar al plurilingüismo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3200" b="1" dirty="0" smtClean="0"/>
              <a:t>concibe una práctica educativa en y para la diversidad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7931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720</Words>
  <Application>Microsoft Office PowerPoint</Application>
  <PresentationFormat>Panorámica</PresentationFormat>
  <Paragraphs>65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Baskerville Old Face</vt:lpstr>
      <vt:lpstr>Bookman Old Style</vt:lpstr>
      <vt:lpstr>Calibri</vt:lpstr>
      <vt:lpstr>Calibri Light</vt:lpstr>
      <vt:lpstr>HelveticaNeueLT Std</vt:lpstr>
      <vt:lpstr>Symbol</vt:lpstr>
      <vt:lpstr>Times New Roman</vt:lpstr>
      <vt:lpstr>Tema de Office</vt:lpstr>
      <vt:lpstr>DIVERSIDAD LINGÜÍSTICA EN LA FORMACION INICIAL DE INDÍGENAS DOCENTES, EL CASO DE LA 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DIVERSIDAD CULTURAL Y LINGÜÍSTICA EN LA NORMAL BILINGÜE E INTERCULTURAL DE OAXACA</vt:lpstr>
      <vt:lpstr>Presentación de PowerPoint</vt:lpstr>
      <vt:lpstr>Presentación de PowerPoint</vt:lpstr>
      <vt:lpstr>Atención a las necesidades e intereses de los formadores y estudiantes en formación</vt:lpstr>
      <vt:lpstr>Atención lingüística de formadores y estudiantes en formación</vt:lpstr>
      <vt:lpstr>Considerar los contextos demográficos lingüísticos de cada estado y región</vt:lpstr>
      <vt:lpstr>Considerar los contextos dinámicos y de movilidad social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SÉPTIMA REUNIÓN NACIONAL DE LAS ESCUELAS NORMALES QUE OFERTAN LICENCIATURAS EN EDUCACIÓN INTERCULTURAL BIBLINGÜE (PREESCOLAR Y/O PRIMARIA) PARA LA CONSTRUCCIÓN DE LA PROPUESTA CURRICULAR.</dc:title>
  <dc:creator>U g o P a c h e c o</dc:creator>
  <cp:lastModifiedBy>Enrique Francisco</cp:lastModifiedBy>
  <cp:revision>30</cp:revision>
  <dcterms:created xsi:type="dcterms:W3CDTF">2019-11-24T10:27:00Z</dcterms:created>
  <dcterms:modified xsi:type="dcterms:W3CDTF">2020-02-26T15:45:49Z</dcterms:modified>
</cp:coreProperties>
</file>