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273" r:id="rId2"/>
    <p:sldId id="275" r:id="rId3"/>
    <p:sldId id="274" r:id="rId4"/>
    <p:sldId id="257" r:id="rId5"/>
    <p:sldId id="304" r:id="rId6"/>
    <p:sldId id="303" r:id="rId7"/>
    <p:sldId id="305" r:id="rId8"/>
    <p:sldId id="306" r:id="rId9"/>
    <p:sldId id="277" r:id="rId10"/>
    <p:sldId id="278" r:id="rId11"/>
    <p:sldId id="279" r:id="rId1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E1F067-995B-4C3C-AB85-C43D741D0DDF}" type="datetimeFigureOut">
              <a:rPr lang="es-MX" smtClean="0"/>
              <a:t>26/02/2020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A3D863-ECAB-4900-9F42-12C72BB1B2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804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3D863-ECAB-4900-9F42-12C72BB1B2A4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4315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13E4-8919-467C-80D1-B53881B5FCDA}" type="datetimeFigureOut">
              <a:rPr lang="es-MX" smtClean="0"/>
              <a:t>26/02/2020</a:t>
            </a:fld>
            <a:endParaRPr lang="es-MX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C36B-01A9-424E-B9E0-067C0AFCA62C}" type="slidenum">
              <a:rPr lang="es-MX" smtClean="0"/>
              <a:t>‹Nº›</a:t>
            </a:fld>
            <a:endParaRPr lang="es-MX"/>
          </a:p>
        </p:txBody>
      </p:sp>
      <p:sp>
        <p:nvSpPr>
          <p:cNvPr id="32" name="31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39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40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41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56" name="55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64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65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66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13E4-8919-467C-80D1-B53881B5FCDA}" type="datetimeFigureOut">
              <a:rPr lang="es-MX" smtClean="0"/>
              <a:t>26/02/2020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C36B-01A9-424E-B9E0-067C0AFCA62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13E4-8919-467C-80D1-B53881B5FCDA}" type="datetimeFigureOut">
              <a:rPr lang="es-MX" smtClean="0"/>
              <a:t>26/02/2020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C36B-01A9-424E-B9E0-067C0AFCA62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13E4-8919-467C-80D1-B53881B5FCDA}" type="datetimeFigureOut">
              <a:rPr lang="es-MX" smtClean="0"/>
              <a:t>26/02/2020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C36B-01A9-424E-B9E0-067C0AFCA62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Forma libre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Forma libre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Forma libre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Forma libre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Forma libre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Forma libre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Forma libre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20 Forma libre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Forma libre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22 Forma libre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23 Forma libre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24 Forma libre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25 Forma libre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Forma libre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13E4-8919-467C-80D1-B53881B5FCDA}" type="datetimeFigureOut">
              <a:rPr lang="es-MX" smtClean="0"/>
              <a:t>26/02/2020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C36B-01A9-424E-B9E0-067C0AFCA62C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6 Rectángulo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13E4-8919-467C-80D1-B53881B5FCDA}" type="datetimeFigureOut">
              <a:rPr lang="es-MX" smtClean="0"/>
              <a:t>26/02/2020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C36B-01A9-424E-B9E0-067C0AFCA62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13E4-8919-467C-80D1-B53881B5FCDA}" type="datetimeFigureOut">
              <a:rPr lang="es-MX" smtClean="0"/>
              <a:t>26/02/2020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C36B-01A9-424E-B9E0-067C0AFCA62C}" type="slidenum">
              <a:rPr lang="es-MX" smtClean="0"/>
              <a:t>‹Nº›</a:t>
            </a:fld>
            <a:endParaRPr lang="es-MX"/>
          </a:p>
        </p:txBody>
      </p:sp>
      <p:sp>
        <p:nvSpPr>
          <p:cNvPr id="16" name="15 Rectángulo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16 Rectángulo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Rectángulo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Rectángulo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Rectángulo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Rectángulo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29 Rectángulo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13E4-8919-467C-80D1-B53881B5FCDA}" type="datetimeFigureOut">
              <a:rPr lang="es-MX" smtClean="0"/>
              <a:t>26/02/2020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C36B-01A9-424E-B9E0-067C0AFCA62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13E4-8919-467C-80D1-B53881B5FCDA}" type="datetimeFigureOut">
              <a:rPr lang="es-MX" smtClean="0"/>
              <a:t>26/02/2020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C36B-01A9-424E-B9E0-067C0AFCA62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13E4-8919-467C-80D1-B53881B5FCDA}" type="datetimeFigureOut">
              <a:rPr lang="es-MX" smtClean="0"/>
              <a:t>26/02/2020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C36B-01A9-424E-B9E0-067C0AFCA62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8 Conector recto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Grupo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grpSp>
        <p:nvGrpSpPr>
          <p:cNvPr id="14" name="13 Grupo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Grupo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F71013E4-8919-467C-80D1-B53881B5FCDA}" type="datetimeFigureOut">
              <a:rPr lang="es-MX" smtClean="0"/>
              <a:t>26/02/2020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7990C36B-01A9-424E-B9E0-067C0AFCA62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14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15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16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71013E4-8919-467C-80D1-B53881B5FCDA}" type="datetimeFigureOut">
              <a:rPr lang="es-MX" smtClean="0"/>
              <a:t>26/02/2020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990C36B-01A9-424E-B9E0-067C0AFCA62C}" type="slidenum">
              <a:rPr lang="es-MX" smtClean="0"/>
              <a:t>‹Nº›</a:t>
            </a:fld>
            <a:endParaRPr lang="es-MX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rafnava@uv.mx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3600" dirty="0">
                <a:solidFill>
                  <a:schemeClr val="tx1"/>
                </a:solidFill>
              </a:rPr>
              <a:t>Universidad Veracruzana Intercultural</a:t>
            </a:r>
            <a:br>
              <a:rPr lang="es-MX" sz="3600" dirty="0">
                <a:solidFill>
                  <a:schemeClr val="tx1"/>
                </a:solidFill>
              </a:rPr>
            </a:br>
            <a:br>
              <a:rPr lang="es-MX" sz="4400" dirty="0"/>
            </a:br>
            <a:r>
              <a:rPr lang="es-MX" dirty="0" err="1"/>
              <a:t>Ma</a:t>
            </a:r>
            <a:r>
              <a:rPr lang="es-MX" dirty="0"/>
              <a:t> </a:t>
            </a:r>
            <a:r>
              <a:rPr lang="es-MX" dirty="0" err="1"/>
              <a:t>monexti</a:t>
            </a:r>
            <a:r>
              <a:rPr lang="es-MX" dirty="0"/>
              <a:t> </a:t>
            </a:r>
            <a:r>
              <a:rPr lang="es-MX" dirty="0" err="1"/>
              <a:t>wan</a:t>
            </a:r>
            <a:r>
              <a:rPr lang="es-MX" dirty="0"/>
              <a:t> </a:t>
            </a:r>
            <a:r>
              <a:rPr lang="es-MX" dirty="0" err="1"/>
              <a:t>ma</a:t>
            </a:r>
            <a:r>
              <a:rPr lang="es-MX" dirty="0"/>
              <a:t> </a:t>
            </a:r>
            <a:r>
              <a:rPr lang="es-MX" dirty="0" err="1"/>
              <a:t>moyolchikawa</a:t>
            </a:r>
            <a:r>
              <a:rPr lang="es-MX" dirty="0"/>
              <a:t> </a:t>
            </a:r>
            <a:r>
              <a:rPr lang="es-MX" dirty="0" err="1"/>
              <a:t>nawatlahtolli</a:t>
            </a:r>
            <a:r>
              <a:rPr lang="es-MX" dirty="0"/>
              <a:t> </a:t>
            </a:r>
            <a:r>
              <a:rPr lang="es-MX" dirty="0" err="1"/>
              <a:t>ipan</a:t>
            </a:r>
            <a:r>
              <a:rPr lang="es-MX" dirty="0"/>
              <a:t> </a:t>
            </a:r>
            <a:r>
              <a:rPr lang="es-MX" dirty="0" err="1"/>
              <a:t>weyi</a:t>
            </a:r>
            <a:r>
              <a:rPr lang="es-MX" dirty="0"/>
              <a:t> </a:t>
            </a:r>
            <a:r>
              <a:rPr lang="es-MX" dirty="0" err="1"/>
              <a:t>tlamachtilli</a:t>
            </a:r>
            <a:br>
              <a:rPr lang="es-MX" dirty="0"/>
            </a:br>
            <a:br>
              <a:rPr lang="es-MX" sz="4800" dirty="0"/>
            </a:br>
            <a:r>
              <a:rPr lang="es-MX" sz="5400" dirty="0"/>
              <a:t>         </a:t>
            </a:r>
            <a:r>
              <a:rPr lang="es-MX" sz="2400" dirty="0"/>
              <a:t> Rafael Nava Vite</a:t>
            </a:r>
            <a:br>
              <a:rPr lang="es-MX" sz="2400" dirty="0"/>
            </a:br>
            <a:r>
              <a:rPr lang="es-MX" sz="2400" dirty="0"/>
              <a:t>                    </a:t>
            </a:r>
            <a:r>
              <a:rPr lang="es-MX" sz="2400" dirty="0">
                <a:hlinkClick r:id="rId2"/>
              </a:rPr>
              <a:t>rafnava@uv.mx</a:t>
            </a:r>
            <a:br>
              <a:rPr lang="es-MX" sz="2400" dirty="0"/>
            </a:br>
            <a:r>
              <a:rPr lang="es-MX" sz="2400" dirty="0"/>
              <a:t>                          rnavavite@gmail.com</a:t>
            </a:r>
          </a:p>
        </p:txBody>
      </p:sp>
    </p:spTree>
    <p:extLst>
      <p:ext uri="{BB962C8B-B14F-4D97-AF65-F5344CB8AC3E}">
        <p14:creationId xmlns:p14="http://schemas.microsoft.com/office/powerpoint/2010/main" val="38320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00712"/>
          </a:xfrm>
        </p:spPr>
        <p:txBody>
          <a:bodyPr/>
          <a:lstStyle/>
          <a:p>
            <a:r>
              <a:rPr lang="es-MX" sz="3200" dirty="0" err="1"/>
              <a:t>Tlapehpenaltlamachtilli</a:t>
            </a:r>
            <a:r>
              <a:rPr lang="es-MX" sz="3200" dirty="0"/>
              <a:t>/ catálogo de optativas</a:t>
            </a:r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440954" y="1607874"/>
            <a:ext cx="8655036" cy="51334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7957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258000" cy="972720"/>
          </a:xfrm>
        </p:spPr>
        <p:txBody>
          <a:bodyPr/>
          <a:lstStyle/>
          <a:p>
            <a:pPr algn="ctr"/>
            <a:r>
              <a:rPr lang="es-MX" dirty="0" err="1"/>
              <a:t>Tlasohkamati</a:t>
            </a:r>
            <a:br>
              <a:rPr lang="es-MX" dirty="0"/>
            </a:br>
            <a:br>
              <a:rPr lang="es-MX" dirty="0"/>
            </a:br>
            <a:br>
              <a:rPr lang="es-MX" dirty="0"/>
            </a:br>
            <a:br>
              <a:rPr lang="es-MX" dirty="0"/>
            </a:br>
            <a:br>
              <a:rPr lang="es-MX" dirty="0"/>
            </a:br>
            <a:r>
              <a:rPr lang="es-MX" dirty="0" err="1"/>
              <a:t>rafnavarafa</a:t>
            </a:r>
            <a:br>
              <a:rPr lang="es-MX" dirty="0"/>
            </a:br>
            <a:br>
              <a:rPr lang="es-MX" dirty="0"/>
            </a:br>
            <a:r>
              <a:rPr lang="es-MX" dirty="0"/>
              <a:t> </a:t>
            </a:r>
          </a:p>
        </p:txBody>
      </p:sp>
      <p:pic>
        <p:nvPicPr>
          <p:cNvPr id="8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1340768"/>
            <a:ext cx="7299275" cy="5474456"/>
          </a:xfrm>
        </p:spPr>
      </p:pic>
    </p:spTree>
    <p:extLst>
      <p:ext uri="{BB962C8B-B14F-4D97-AF65-F5344CB8AC3E}">
        <p14:creationId xmlns:p14="http://schemas.microsoft.com/office/powerpoint/2010/main" val="3734086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3600" dirty="0" err="1"/>
              <a:t>Maestríah</a:t>
            </a:r>
            <a:r>
              <a:rPr lang="es-MX" sz="3600" dirty="0"/>
              <a:t> </a:t>
            </a:r>
            <a:r>
              <a:rPr lang="es-MX" sz="3600" dirty="0" err="1"/>
              <a:t>ipan</a:t>
            </a:r>
            <a:r>
              <a:rPr lang="es-MX" sz="3600" dirty="0"/>
              <a:t> </a:t>
            </a:r>
            <a:r>
              <a:rPr lang="es-MX" sz="3600" dirty="0" err="1"/>
              <a:t>Totlahtol</a:t>
            </a:r>
            <a:r>
              <a:rPr lang="es-MX" sz="3600" dirty="0"/>
              <a:t> </a:t>
            </a:r>
            <a:r>
              <a:rPr lang="es-MX" sz="3600" dirty="0" err="1"/>
              <a:t>iwan</a:t>
            </a:r>
            <a:r>
              <a:rPr lang="es-MX" sz="3600" dirty="0"/>
              <a:t> </a:t>
            </a:r>
            <a:r>
              <a:rPr lang="es-MX" sz="3600" dirty="0" err="1"/>
              <a:t>T</a:t>
            </a:r>
            <a:r>
              <a:rPr lang="es-MX" sz="3600"/>
              <a:t>onemilis</a:t>
            </a:r>
            <a:endParaRPr lang="es-MX" sz="3600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64344" y="1772816"/>
            <a:ext cx="3891632" cy="4523648"/>
          </a:xfrm>
        </p:spPr>
        <p:txBody>
          <a:bodyPr>
            <a:normAutofit lnSpcReduction="10000"/>
          </a:bodyPr>
          <a:lstStyle/>
          <a:p>
            <a:pPr marL="68580" indent="0" algn="just">
              <a:buNone/>
            </a:pPr>
            <a:r>
              <a:rPr lang="es-MX" sz="2400" dirty="0" err="1"/>
              <a:t>Ipan</a:t>
            </a:r>
            <a:r>
              <a:rPr lang="es-MX" sz="2400" dirty="0"/>
              <a:t> </a:t>
            </a:r>
            <a:r>
              <a:rPr lang="es-MX" sz="2400" dirty="0" err="1"/>
              <a:t>tomexiko</a:t>
            </a:r>
            <a:r>
              <a:rPr lang="es-MX" sz="2400" dirty="0"/>
              <a:t> </a:t>
            </a:r>
            <a:r>
              <a:rPr lang="es-MX" sz="2400" dirty="0" err="1"/>
              <a:t>tlalli</a:t>
            </a:r>
            <a:r>
              <a:rPr lang="es-MX" sz="2400" dirty="0"/>
              <a:t> </a:t>
            </a:r>
            <a:r>
              <a:rPr lang="es-MX" sz="2400" dirty="0" err="1"/>
              <a:t>miakeh</a:t>
            </a:r>
            <a:r>
              <a:rPr lang="es-MX" sz="2400" dirty="0"/>
              <a:t> </a:t>
            </a:r>
            <a:r>
              <a:rPr lang="es-MX" sz="2400" dirty="0" err="1"/>
              <a:t>tlen</a:t>
            </a:r>
            <a:r>
              <a:rPr lang="es-MX" sz="2400" dirty="0"/>
              <a:t> </a:t>
            </a:r>
            <a:r>
              <a:rPr lang="es-MX" sz="2400" dirty="0" err="1"/>
              <a:t>tiitztokeh</a:t>
            </a:r>
            <a:r>
              <a:rPr lang="es-MX" sz="2400" dirty="0"/>
              <a:t> </a:t>
            </a:r>
            <a:r>
              <a:rPr lang="es-MX" sz="2400" dirty="0" err="1"/>
              <a:t>titlahtowah</a:t>
            </a:r>
            <a:r>
              <a:rPr lang="es-MX" sz="2400" dirty="0"/>
              <a:t> </a:t>
            </a:r>
            <a:r>
              <a:rPr lang="es-MX" sz="2400" dirty="0" err="1"/>
              <a:t>nawatlahtolli</a:t>
            </a:r>
            <a:r>
              <a:rPr lang="es-MX" sz="2400" dirty="0"/>
              <a:t>. </a:t>
            </a:r>
            <a:r>
              <a:rPr lang="es-MX" sz="2400" dirty="0" err="1"/>
              <a:t>Kipano</a:t>
            </a:r>
            <a:r>
              <a:rPr lang="es-MX" sz="2400" dirty="0"/>
              <a:t> se millón </a:t>
            </a:r>
            <a:r>
              <a:rPr lang="es-MX" sz="2400" dirty="0" err="1"/>
              <a:t>wan</a:t>
            </a:r>
            <a:r>
              <a:rPr lang="es-MX" sz="2400" dirty="0"/>
              <a:t> </a:t>
            </a:r>
            <a:r>
              <a:rPr lang="es-MX" sz="2400" dirty="0" err="1"/>
              <a:t>tlahtko</a:t>
            </a:r>
            <a:r>
              <a:rPr lang="es-MX" sz="2400" dirty="0"/>
              <a:t> </a:t>
            </a:r>
            <a:r>
              <a:rPr lang="es-MX" sz="2400" dirty="0" err="1"/>
              <a:t>tlen</a:t>
            </a:r>
            <a:r>
              <a:rPr lang="es-MX" sz="2400" dirty="0"/>
              <a:t> </a:t>
            </a:r>
            <a:r>
              <a:rPr lang="es-MX" sz="2400" dirty="0" err="1"/>
              <a:t>titlahtowah</a:t>
            </a:r>
            <a:r>
              <a:rPr lang="es-MX" sz="2400" dirty="0"/>
              <a:t> </a:t>
            </a:r>
            <a:r>
              <a:rPr lang="es-MX" sz="2400" dirty="0" err="1"/>
              <a:t>nawatl</a:t>
            </a:r>
            <a:r>
              <a:rPr lang="es-MX" sz="2400" dirty="0"/>
              <a:t> </a:t>
            </a:r>
            <a:r>
              <a:rPr lang="es-MX" sz="2400" dirty="0" err="1"/>
              <a:t>wan</a:t>
            </a:r>
            <a:r>
              <a:rPr lang="es-MX" sz="2400" dirty="0"/>
              <a:t> </a:t>
            </a:r>
            <a:r>
              <a:rPr lang="es-MX" sz="2400" dirty="0" err="1"/>
              <a:t>maske</a:t>
            </a:r>
            <a:r>
              <a:rPr lang="es-MX" sz="2400" dirty="0"/>
              <a:t> </a:t>
            </a:r>
            <a:r>
              <a:rPr lang="es-MX" sz="2400" dirty="0" err="1"/>
              <a:t>miakeh</a:t>
            </a:r>
            <a:r>
              <a:rPr lang="es-MX" sz="2400" dirty="0"/>
              <a:t> </a:t>
            </a:r>
            <a:r>
              <a:rPr lang="es-MX" sz="2400" dirty="0" err="1"/>
              <a:t>tikamatih</a:t>
            </a:r>
            <a:r>
              <a:rPr lang="es-MX" sz="2400" dirty="0"/>
              <a:t> </a:t>
            </a:r>
            <a:r>
              <a:rPr lang="es-MX" sz="2400" dirty="0" err="1"/>
              <a:t>nawatl</a:t>
            </a:r>
            <a:r>
              <a:rPr lang="es-MX" sz="2400" dirty="0"/>
              <a:t>, amo </a:t>
            </a:r>
            <a:r>
              <a:rPr lang="es-MX" sz="2400" dirty="0" err="1"/>
              <a:t>onkah</a:t>
            </a:r>
            <a:r>
              <a:rPr lang="es-MX" sz="2400" dirty="0"/>
              <a:t> </a:t>
            </a:r>
            <a:r>
              <a:rPr lang="es-MX" sz="2400" dirty="0" err="1"/>
              <a:t>yon</a:t>
            </a:r>
            <a:r>
              <a:rPr lang="es-MX" sz="2400" dirty="0"/>
              <a:t> se </a:t>
            </a:r>
            <a:r>
              <a:rPr lang="es-MX" sz="2400" dirty="0" err="1"/>
              <a:t>weyi</a:t>
            </a:r>
            <a:r>
              <a:rPr lang="es-MX" sz="2400" dirty="0"/>
              <a:t> </a:t>
            </a:r>
            <a:r>
              <a:rPr lang="es-MX" sz="2400" dirty="0" err="1"/>
              <a:t>kaltlamachtiloyan</a:t>
            </a:r>
            <a:r>
              <a:rPr lang="es-MX" sz="2400" dirty="0"/>
              <a:t> </a:t>
            </a:r>
            <a:r>
              <a:rPr lang="es-MX" sz="2400" dirty="0" err="1"/>
              <a:t>kanin</a:t>
            </a:r>
            <a:r>
              <a:rPr lang="es-MX" sz="2400" dirty="0"/>
              <a:t> </a:t>
            </a:r>
            <a:r>
              <a:rPr lang="es-MX" sz="2400" dirty="0" err="1"/>
              <a:t>tlamachtiah</a:t>
            </a:r>
            <a:r>
              <a:rPr lang="es-MX" sz="2400" dirty="0"/>
              <a:t> </a:t>
            </a:r>
            <a:r>
              <a:rPr lang="es-MX" sz="2400" dirty="0" err="1"/>
              <a:t>ika</a:t>
            </a:r>
            <a:r>
              <a:rPr lang="es-MX" sz="2400" dirty="0"/>
              <a:t> </a:t>
            </a:r>
            <a:r>
              <a:rPr lang="es-MX" sz="2400" dirty="0" err="1"/>
              <a:t>nawatlahtolli</a:t>
            </a:r>
            <a:r>
              <a:rPr lang="es-MX" sz="2400" dirty="0"/>
              <a:t>. </a:t>
            </a:r>
            <a:r>
              <a:rPr lang="es-MX" sz="2400" dirty="0" err="1"/>
              <a:t>Yeka</a:t>
            </a:r>
            <a:r>
              <a:rPr lang="es-MX" sz="2400" dirty="0"/>
              <a:t> </a:t>
            </a:r>
            <a:r>
              <a:rPr lang="es-MX" sz="2400" dirty="0" err="1"/>
              <a:t>tihyolitihkeh</a:t>
            </a:r>
            <a:r>
              <a:rPr lang="es-MX" sz="2400" dirty="0"/>
              <a:t> </a:t>
            </a:r>
            <a:r>
              <a:rPr lang="es-MX" sz="2400" dirty="0" err="1"/>
              <a:t>ipan</a:t>
            </a:r>
            <a:r>
              <a:rPr lang="es-MX" sz="2400" dirty="0"/>
              <a:t> UV, </a:t>
            </a:r>
            <a:r>
              <a:rPr lang="es-MX" sz="2400" dirty="0" err="1"/>
              <a:t>Maestríah</a:t>
            </a:r>
            <a:r>
              <a:rPr lang="es-MX" sz="2400" dirty="0"/>
              <a:t> </a:t>
            </a:r>
            <a:r>
              <a:rPr lang="es-MX" sz="2400" dirty="0" err="1"/>
              <a:t>ipan</a:t>
            </a:r>
            <a:r>
              <a:rPr lang="es-MX" sz="2400" dirty="0"/>
              <a:t> </a:t>
            </a:r>
            <a:r>
              <a:rPr lang="es-MX" sz="2400" dirty="0" err="1"/>
              <a:t>Totlahtol</a:t>
            </a:r>
            <a:r>
              <a:rPr lang="es-MX" sz="2400" dirty="0"/>
              <a:t> </a:t>
            </a:r>
            <a:r>
              <a:rPr lang="es-MX" sz="2400" dirty="0" err="1"/>
              <a:t>iwan</a:t>
            </a:r>
            <a:r>
              <a:rPr lang="es-MX" sz="2400" dirty="0"/>
              <a:t> </a:t>
            </a:r>
            <a:r>
              <a:rPr lang="es-MX" sz="2400" dirty="0" err="1"/>
              <a:t>Tonemilis</a:t>
            </a:r>
            <a:r>
              <a:rPr lang="es-MX" sz="2000" dirty="0"/>
              <a:t>.</a:t>
            </a:r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4332024" y="2276872"/>
            <a:ext cx="4654202" cy="31020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9280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914400" y="116632"/>
            <a:ext cx="7772400" cy="936104"/>
          </a:xfrm>
        </p:spPr>
        <p:txBody>
          <a:bodyPr/>
          <a:lstStyle/>
          <a:p>
            <a:pPr lvl="0"/>
            <a:r>
              <a:rPr lang="es-MX" sz="2800" b="1" dirty="0" err="1">
                <a:cs typeface="Times New Roman" pitchFamily="18" charset="0"/>
              </a:rPr>
              <a:t>Tleka</a:t>
            </a:r>
            <a:r>
              <a:rPr lang="es-MX" sz="2800" b="1" dirty="0">
                <a:cs typeface="Times New Roman" pitchFamily="18" charset="0"/>
              </a:rPr>
              <a:t> </a:t>
            </a:r>
            <a:r>
              <a:rPr lang="es-MX" sz="2800" b="1" dirty="0" err="1">
                <a:cs typeface="Times New Roman" pitchFamily="18" charset="0"/>
              </a:rPr>
              <a:t>moyolitik</a:t>
            </a:r>
            <a:r>
              <a:rPr lang="es-MX" sz="2800" b="1" dirty="0">
                <a:cs typeface="Times New Roman" pitchFamily="18" charset="0"/>
              </a:rPr>
              <a:t> </a:t>
            </a:r>
            <a:r>
              <a:rPr lang="es-MX" sz="2800" b="1" dirty="0" err="1">
                <a:cs typeface="Times New Roman" pitchFamily="18" charset="0"/>
              </a:rPr>
              <a:t>inin</a:t>
            </a:r>
            <a:r>
              <a:rPr lang="es-MX" sz="2800" b="1" dirty="0">
                <a:cs typeface="Times New Roman" pitchFamily="18" charset="0"/>
              </a:rPr>
              <a:t> </a:t>
            </a:r>
            <a:r>
              <a:rPr lang="es-MX" sz="2800" b="1" dirty="0" err="1">
                <a:cs typeface="Times New Roman" pitchFamily="18" charset="0"/>
              </a:rPr>
              <a:t>Maestríah</a:t>
            </a:r>
            <a:r>
              <a:rPr lang="es-MX" sz="2800" b="1" dirty="0">
                <a:cs typeface="Times New Roman" pitchFamily="18" charset="0"/>
              </a:rPr>
              <a:t>?</a:t>
            </a:r>
            <a:br>
              <a:rPr lang="es-MX" sz="2800" b="1" dirty="0">
                <a:cs typeface="Times New Roman" pitchFamily="18" charset="0"/>
              </a:rPr>
            </a:br>
            <a:r>
              <a:rPr lang="es-MX" sz="2800" b="1" dirty="0">
                <a:cs typeface="Times New Roman" pitchFamily="18" charset="0"/>
              </a:rPr>
              <a:t>¿Por qué se crea esta Maestría?</a:t>
            </a:r>
            <a:br>
              <a:rPr lang="es-MX" sz="2800" dirty="0">
                <a:cs typeface="Times New Roman" pitchFamily="18" charset="0"/>
              </a:rPr>
            </a:br>
            <a:endParaRPr lang="es-MX" sz="2800" dirty="0">
              <a:cs typeface="Times New Roman" pitchFamily="18" charset="0"/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914400" y="1124744"/>
            <a:ext cx="7978080" cy="5230816"/>
          </a:xfrm>
        </p:spPr>
        <p:txBody>
          <a:bodyPr>
            <a:normAutofit/>
          </a:bodyPr>
          <a:lstStyle/>
          <a:p>
            <a:pPr algn="just"/>
            <a:r>
              <a:rPr lang="es-MX" sz="2400" dirty="0" err="1"/>
              <a:t>Inin</a:t>
            </a:r>
            <a:r>
              <a:rPr lang="es-MX" sz="2400" dirty="0"/>
              <a:t> </a:t>
            </a:r>
            <a:r>
              <a:rPr lang="es-MX" sz="2400" dirty="0" err="1"/>
              <a:t>Maestríah</a:t>
            </a:r>
            <a:r>
              <a:rPr lang="es-MX" sz="2400" dirty="0"/>
              <a:t> </a:t>
            </a:r>
            <a:r>
              <a:rPr lang="es-MX" sz="2400" dirty="0" err="1"/>
              <a:t>moyolitihtok</a:t>
            </a:r>
            <a:r>
              <a:rPr lang="es-MX" sz="2400" dirty="0"/>
              <a:t> pampa </a:t>
            </a:r>
            <a:r>
              <a:rPr lang="es-MX" sz="2400" dirty="0" err="1"/>
              <a:t>kipia</a:t>
            </a:r>
            <a:r>
              <a:rPr lang="es-MX" sz="2400" dirty="0"/>
              <a:t> </a:t>
            </a:r>
            <a:r>
              <a:rPr lang="es-MX" sz="2400" dirty="0" err="1"/>
              <a:t>miak</a:t>
            </a:r>
            <a:r>
              <a:rPr lang="es-MX" sz="2400" dirty="0"/>
              <a:t> </a:t>
            </a:r>
            <a:r>
              <a:rPr lang="es-MX" sz="2400" dirty="0" err="1"/>
              <a:t>xiwitl</a:t>
            </a:r>
            <a:r>
              <a:rPr lang="es-MX" sz="2400" dirty="0"/>
              <a:t>, </a:t>
            </a:r>
            <a:r>
              <a:rPr lang="es-MX" sz="2400" dirty="0" err="1"/>
              <a:t>masewalmeh</a:t>
            </a:r>
            <a:r>
              <a:rPr lang="es-MX" sz="2400" dirty="0"/>
              <a:t> </a:t>
            </a:r>
            <a:r>
              <a:rPr lang="es-MX" sz="2400" dirty="0" err="1"/>
              <a:t>nochipa</a:t>
            </a:r>
            <a:r>
              <a:rPr lang="es-MX" sz="2400" dirty="0"/>
              <a:t> </a:t>
            </a:r>
            <a:r>
              <a:rPr lang="es-MX" sz="2400" dirty="0" err="1"/>
              <a:t>motlahtlanihtokeh</a:t>
            </a:r>
            <a:r>
              <a:rPr lang="es-MX" sz="2400" dirty="0"/>
              <a:t> </a:t>
            </a:r>
            <a:r>
              <a:rPr lang="es-MX" sz="2400" dirty="0" err="1"/>
              <a:t>ma</a:t>
            </a:r>
            <a:r>
              <a:rPr lang="es-MX" sz="2400" dirty="0"/>
              <a:t> </a:t>
            </a:r>
            <a:r>
              <a:rPr lang="es-MX" sz="2400" dirty="0" err="1"/>
              <a:t>onka</a:t>
            </a:r>
            <a:r>
              <a:rPr lang="es-MX" sz="2400" dirty="0"/>
              <a:t> se </a:t>
            </a:r>
            <a:r>
              <a:rPr lang="es-MX" sz="2400" dirty="0" err="1"/>
              <a:t>tlamachtilli</a:t>
            </a:r>
            <a:r>
              <a:rPr lang="es-MX" sz="2400" dirty="0"/>
              <a:t> </a:t>
            </a:r>
            <a:r>
              <a:rPr lang="es-MX" sz="2400" dirty="0" err="1"/>
              <a:t>kanin</a:t>
            </a:r>
            <a:r>
              <a:rPr lang="es-MX" sz="2400" dirty="0"/>
              <a:t> </a:t>
            </a:r>
            <a:r>
              <a:rPr lang="es-MX" sz="2400" dirty="0" err="1"/>
              <a:t>ma</a:t>
            </a:r>
            <a:r>
              <a:rPr lang="es-MX" sz="2400" dirty="0"/>
              <a:t> </a:t>
            </a:r>
            <a:r>
              <a:rPr lang="es-MX" sz="2400" dirty="0" err="1"/>
              <a:t>motekiwi</a:t>
            </a:r>
            <a:r>
              <a:rPr lang="es-MX" sz="2400" dirty="0"/>
              <a:t> </a:t>
            </a:r>
            <a:r>
              <a:rPr lang="es-MX" sz="2400" dirty="0" err="1"/>
              <a:t>nawatlahtolli</a:t>
            </a:r>
            <a:r>
              <a:rPr lang="es-MX" sz="2400" dirty="0"/>
              <a:t>.</a:t>
            </a:r>
          </a:p>
          <a:p>
            <a:pPr algn="just"/>
            <a:r>
              <a:rPr lang="es-MX" sz="2400" dirty="0" err="1"/>
              <a:t>Ika</a:t>
            </a:r>
            <a:r>
              <a:rPr lang="es-MX" sz="2400" dirty="0"/>
              <a:t> </a:t>
            </a:r>
            <a:r>
              <a:rPr lang="es-MX" sz="2400" dirty="0" err="1"/>
              <a:t>iyolitilis</a:t>
            </a:r>
            <a:r>
              <a:rPr lang="es-MX" sz="2400" dirty="0"/>
              <a:t> </a:t>
            </a:r>
            <a:r>
              <a:rPr lang="es-MX" sz="2400" dirty="0" err="1"/>
              <a:t>inin</a:t>
            </a:r>
            <a:r>
              <a:rPr lang="es-MX" sz="2400" dirty="0"/>
              <a:t> </a:t>
            </a:r>
            <a:r>
              <a:rPr lang="es-MX" sz="2400" dirty="0" err="1"/>
              <a:t>Maestríah</a:t>
            </a:r>
            <a:r>
              <a:rPr lang="es-MX" sz="2400" dirty="0"/>
              <a:t>, </a:t>
            </a:r>
            <a:r>
              <a:rPr lang="es-MX" sz="2400" dirty="0" err="1"/>
              <a:t>melawak</a:t>
            </a:r>
            <a:r>
              <a:rPr lang="es-MX" sz="2400" dirty="0"/>
              <a:t> </a:t>
            </a:r>
            <a:r>
              <a:rPr lang="es-MX" sz="2400" dirty="0" err="1"/>
              <a:t>nesi</a:t>
            </a:r>
            <a:r>
              <a:rPr lang="es-MX" sz="2400" dirty="0"/>
              <a:t> </a:t>
            </a:r>
            <a:r>
              <a:rPr lang="es-MX" sz="2400" dirty="0" err="1"/>
              <a:t>onkah</a:t>
            </a:r>
            <a:r>
              <a:rPr lang="es-MX" sz="2400" dirty="0"/>
              <a:t> </a:t>
            </a:r>
            <a:r>
              <a:rPr lang="es-MX" sz="2400" dirty="0" err="1"/>
              <a:t>amatlanawatilli</a:t>
            </a:r>
            <a:r>
              <a:rPr lang="es-MX" sz="2400" dirty="0"/>
              <a:t> Ley General de  Derechos Lingüísticos de los Pueblos Indígenas. </a:t>
            </a:r>
            <a:r>
              <a:rPr lang="es-MX" sz="2400" dirty="0" err="1"/>
              <a:t>Inin</a:t>
            </a:r>
            <a:r>
              <a:rPr lang="es-MX" sz="2400" dirty="0"/>
              <a:t> </a:t>
            </a:r>
            <a:r>
              <a:rPr lang="es-MX" sz="2400" dirty="0" err="1"/>
              <a:t>maestríah</a:t>
            </a:r>
            <a:r>
              <a:rPr lang="es-MX" sz="2400" dirty="0"/>
              <a:t> </a:t>
            </a:r>
            <a:r>
              <a:rPr lang="es-MX" sz="2400" dirty="0" err="1"/>
              <a:t>motlatzkilia</a:t>
            </a:r>
            <a:r>
              <a:rPr lang="es-MX" sz="2400" dirty="0"/>
              <a:t> </a:t>
            </a:r>
            <a:r>
              <a:rPr lang="es-MX" sz="2400" dirty="0" err="1"/>
              <a:t>ipan</a:t>
            </a:r>
            <a:r>
              <a:rPr lang="es-MX" sz="2400" dirty="0"/>
              <a:t>  </a:t>
            </a:r>
            <a:r>
              <a:rPr lang="es-MX" sz="2400" dirty="0" err="1"/>
              <a:t>tlanawatilli</a:t>
            </a:r>
            <a:r>
              <a:rPr lang="es-MX" sz="2400" dirty="0"/>
              <a:t> 7, 9 </a:t>
            </a:r>
            <a:r>
              <a:rPr lang="es-MX" sz="2400" dirty="0" err="1"/>
              <a:t>wan</a:t>
            </a:r>
            <a:r>
              <a:rPr lang="es-MX" sz="2400" dirty="0"/>
              <a:t> 11, </a:t>
            </a:r>
            <a:r>
              <a:rPr lang="es-MX" sz="2400" dirty="0" err="1"/>
              <a:t>kanin</a:t>
            </a:r>
            <a:r>
              <a:rPr lang="es-MX" sz="2400" dirty="0"/>
              <a:t> </a:t>
            </a:r>
            <a:r>
              <a:rPr lang="es-MX" sz="2400" dirty="0" err="1"/>
              <a:t>tlanawatiah</a:t>
            </a:r>
            <a:r>
              <a:rPr lang="es-MX" sz="2400" dirty="0"/>
              <a:t>, ken </a:t>
            </a:r>
            <a:r>
              <a:rPr lang="es-MX" sz="2400" dirty="0" err="1"/>
              <a:t>nochi</a:t>
            </a:r>
            <a:r>
              <a:rPr lang="es-MX" sz="2400" dirty="0"/>
              <a:t> </a:t>
            </a:r>
            <a:r>
              <a:rPr lang="es-MX" sz="2400" dirty="0" err="1"/>
              <a:t>masewaltlahtolmeh</a:t>
            </a:r>
            <a:r>
              <a:rPr lang="es-MX" sz="2400" dirty="0"/>
              <a:t> </a:t>
            </a:r>
            <a:r>
              <a:rPr lang="es-MX" sz="2400" dirty="0" err="1"/>
              <a:t>iwikal</a:t>
            </a:r>
            <a:r>
              <a:rPr lang="es-MX" sz="2400" dirty="0"/>
              <a:t> </a:t>
            </a:r>
            <a:r>
              <a:rPr lang="es-MX" sz="2400" dirty="0" err="1"/>
              <a:t>ininpatih</a:t>
            </a:r>
            <a:r>
              <a:rPr lang="es-MX" sz="2400" dirty="0"/>
              <a:t> ken </a:t>
            </a:r>
            <a:r>
              <a:rPr lang="es-MX" sz="2400" dirty="0" err="1"/>
              <a:t>pinotlahtolli</a:t>
            </a:r>
            <a:r>
              <a:rPr lang="es-MX" sz="2400" dirty="0"/>
              <a:t> o </a:t>
            </a:r>
            <a:r>
              <a:rPr lang="es-MX" sz="2400" dirty="0" err="1"/>
              <a:t>kastiyahtlahtolli</a:t>
            </a:r>
            <a:r>
              <a:rPr lang="es-MX" sz="2400" dirty="0"/>
              <a:t>.</a:t>
            </a:r>
          </a:p>
          <a:p>
            <a:pPr algn="just"/>
            <a:r>
              <a:rPr lang="es-MX" sz="2400" dirty="0" err="1"/>
              <a:t>Achtowi</a:t>
            </a:r>
            <a:r>
              <a:rPr lang="es-MX" sz="2400" dirty="0"/>
              <a:t> </a:t>
            </a:r>
            <a:r>
              <a:rPr lang="es-MX" sz="2400" dirty="0" err="1"/>
              <a:t>mochihki</a:t>
            </a:r>
            <a:r>
              <a:rPr lang="es-MX" sz="2400" dirty="0"/>
              <a:t> se </a:t>
            </a:r>
            <a:r>
              <a:rPr lang="es-MX" sz="2400" dirty="0" err="1"/>
              <a:t>tlatemolistli</a:t>
            </a:r>
            <a:r>
              <a:rPr lang="es-MX" sz="2400" dirty="0"/>
              <a:t> o </a:t>
            </a:r>
            <a:r>
              <a:rPr lang="es-MX" sz="2400" dirty="0" err="1"/>
              <a:t>tlatzimpewalistli</a:t>
            </a:r>
            <a:r>
              <a:rPr lang="es-MX" sz="2400" dirty="0"/>
              <a:t> </a:t>
            </a:r>
            <a:r>
              <a:rPr lang="es-MX" sz="2400" dirty="0" err="1"/>
              <a:t>kanin</a:t>
            </a:r>
            <a:r>
              <a:rPr lang="es-MX" sz="2400" dirty="0"/>
              <a:t> </a:t>
            </a:r>
            <a:r>
              <a:rPr lang="es-MX" sz="2400" dirty="0" err="1"/>
              <a:t>neski</a:t>
            </a:r>
            <a:r>
              <a:rPr lang="es-MX" sz="2400" dirty="0"/>
              <a:t> </a:t>
            </a:r>
            <a:r>
              <a:rPr lang="es-MX" sz="2400" dirty="0" err="1"/>
              <a:t>melawak</a:t>
            </a:r>
            <a:r>
              <a:rPr lang="es-MX" sz="2400" dirty="0"/>
              <a:t> </a:t>
            </a:r>
            <a:r>
              <a:rPr lang="es-MX" sz="2400" dirty="0" err="1"/>
              <a:t>monekiliyaya</a:t>
            </a:r>
            <a:r>
              <a:rPr lang="es-MX" sz="2400" dirty="0"/>
              <a:t> </a:t>
            </a:r>
            <a:r>
              <a:rPr lang="es-MX" sz="2400" dirty="0" err="1"/>
              <a:t>ma</a:t>
            </a:r>
            <a:r>
              <a:rPr lang="es-MX" sz="2400" dirty="0"/>
              <a:t> </a:t>
            </a:r>
            <a:r>
              <a:rPr lang="es-MX" sz="2400" dirty="0" err="1"/>
              <a:t>moyoliti</a:t>
            </a:r>
            <a:r>
              <a:rPr lang="es-MX" sz="2400" dirty="0"/>
              <a:t> se </a:t>
            </a:r>
            <a:r>
              <a:rPr lang="es-MX" sz="2400" dirty="0" err="1"/>
              <a:t>maestríah</a:t>
            </a:r>
            <a:r>
              <a:rPr lang="es-MX" sz="2400" dirty="0"/>
              <a:t>, </a:t>
            </a:r>
            <a:r>
              <a:rPr lang="es-MX" sz="2400" dirty="0" err="1"/>
              <a:t>kanin</a:t>
            </a:r>
            <a:r>
              <a:rPr lang="es-MX" sz="2400" dirty="0"/>
              <a:t> </a:t>
            </a:r>
            <a:r>
              <a:rPr lang="es-MX" sz="2400" dirty="0" err="1"/>
              <a:t>tlamachtihkeh</a:t>
            </a:r>
            <a:r>
              <a:rPr lang="es-MX" sz="2400" dirty="0"/>
              <a:t> </a:t>
            </a:r>
            <a:r>
              <a:rPr lang="es-MX" sz="2400" dirty="0" err="1"/>
              <a:t>wan</a:t>
            </a:r>
            <a:r>
              <a:rPr lang="es-MX" sz="2400" dirty="0"/>
              <a:t> </a:t>
            </a:r>
            <a:r>
              <a:rPr lang="es-MX" sz="2400" dirty="0" err="1"/>
              <a:t>momachtihkeh</a:t>
            </a:r>
            <a:r>
              <a:rPr lang="es-MX" sz="2400" dirty="0"/>
              <a:t> </a:t>
            </a:r>
            <a:r>
              <a:rPr lang="es-MX" sz="2400" dirty="0" err="1"/>
              <a:t>ma</a:t>
            </a:r>
            <a:r>
              <a:rPr lang="es-MX" sz="2400" dirty="0"/>
              <a:t> </a:t>
            </a:r>
            <a:r>
              <a:rPr lang="es-MX" sz="2400" dirty="0" err="1"/>
              <a:t>kitekiwikan</a:t>
            </a:r>
            <a:r>
              <a:rPr lang="es-MX" sz="2400" dirty="0"/>
              <a:t> </a:t>
            </a:r>
            <a:r>
              <a:rPr lang="es-MX" sz="2400" dirty="0" err="1"/>
              <a:t>nawatlahtolli</a:t>
            </a:r>
            <a:r>
              <a:rPr lang="es-MX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7641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/>
          <a:lstStyle/>
          <a:p>
            <a:r>
              <a:rPr lang="es-MX" sz="2800" dirty="0" err="1"/>
              <a:t>Mochihki</a:t>
            </a:r>
            <a:r>
              <a:rPr lang="es-MX" sz="2800" dirty="0"/>
              <a:t> se </a:t>
            </a:r>
            <a:r>
              <a:rPr lang="es-MX" sz="2800" dirty="0" err="1"/>
              <a:t>amatlatemolistli</a:t>
            </a:r>
            <a:br>
              <a:rPr lang="es-MX" sz="2800" dirty="0"/>
            </a:br>
            <a:r>
              <a:rPr lang="es-MX" sz="2800" dirty="0"/>
              <a:t>Se realizó un diagnóstico de factibilidad 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>
          <a:xfrm>
            <a:off x="464344" y="1844824"/>
            <a:ext cx="4035648" cy="4752527"/>
          </a:xfrm>
        </p:spPr>
        <p:txBody>
          <a:bodyPr>
            <a:normAutofit/>
          </a:bodyPr>
          <a:lstStyle/>
          <a:p>
            <a:pPr algn="just"/>
            <a:r>
              <a:rPr lang="es-MX" sz="2400" dirty="0" err="1"/>
              <a:t>Mochihki</a:t>
            </a:r>
            <a:r>
              <a:rPr lang="es-MX" sz="2400" dirty="0"/>
              <a:t> </a:t>
            </a:r>
            <a:r>
              <a:rPr lang="es-MX" sz="2400" dirty="0" err="1"/>
              <a:t>ipan</a:t>
            </a:r>
            <a:r>
              <a:rPr lang="es-MX" sz="2400" dirty="0"/>
              <a:t> 2015 se </a:t>
            </a:r>
            <a:r>
              <a:rPr lang="es-MX" sz="2400" dirty="0" err="1"/>
              <a:t>amatlatemolistli</a:t>
            </a:r>
            <a:r>
              <a:rPr lang="es-MX" sz="2400" dirty="0"/>
              <a:t> </a:t>
            </a:r>
            <a:r>
              <a:rPr lang="es-MX" sz="2400" dirty="0" err="1"/>
              <a:t>tlen</a:t>
            </a:r>
            <a:r>
              <a:rPr lang="es-MX" sz="2400" dirty="0"/>
              <a:t> </a:t>
            </a:r>
            <a:r>
              <a:rPr lang="es-MX" sz="2400" dirty="0" err="1"/>
              <a:t>kintekimakan</a:t>
            </a:r>
            <a:r>
              <a:rPr lang="es-MX" sz="2400" dirty="0"/>
              <a:t> </a:t>
            </a:r>
            <a:r>
              <a:rPr lang="es-MX" sz="2400" dirty="0" err="1"/>
              <a:t>tlen</a:t>
            </a:r>
            <a:r>
              <a:rPr lang="es-MX" sz="2400" dirty="0"/>
              <a:t> </a:t>
            </a:r>
            <a:r>
              <a:rPr lang="es-MX" sz="2400" dirty="0" err="1"/>
              <a:t>momachtihtokeh</a:t>
            </a:r>
            <a:r>
              <a:rPr lang="es-MX" sz="2400" dirty="0"/>
              <a:t>.</a:t>
            </a:r>
          </a:p>
          <a:p>
            <a:pPr algn="just"/>
            <a:r>
              <a:rPr lang="es-MX" sz="2400" dirty="0" err="1"/>
              <a:t>Nohkia</a:t>
            </a:r>
            <a:r>
              <a:rPr lang="es-MX" sz="2400" dirty="0"/>
              <a:t> </a:t>
            </a:r>
            <a:r>
              <a:rPr lang="es-MX" sz="2400" dirty="0" err="1"/>
              <a:t>mochihki</a:t>
            </a:r>
            <a:r>
              <a:rPr lang="es-MX" sz="2400" dirty="0"/>
              <a:t> </a:t>
            </a:r>
            <a:r>
              <a:rPr lang="es-MX" sz="2400" dirty="0" err="1"/>
              <a:t>amatlatemolistli</a:t>
            </a:r>
            <a:r>
              <a:rPr lang="es-MX" sz="2400" dirty="0"/>
              <a:t> </a:t>
            </a:r>
            <a:r>
              <a:rPr lang="es-MX" sz="2400" dirty="0" err="1"/>
              <a:t>tlen</a:t>
            </a:r>
            <a:r>
              <a:rPr lang="es-MX" sz="2400" dirty="0"/>
              <a:t> </a:t>
            </a:r>
            <a:r>
              <a:rPr lang="es-MX" sz="2400" dirty="0" err="1"/>
              <a:t>akin</a:t>
            </a:r>
            <a:r>
              <a:rPr lang="es-MX" sz="2400" dirty="0"/>
              <a:t> </a:t>
            </a:r>
            <a:r>
              <a:rPr lang="es-MX" sz="2400" dirty="0" err="1"/>
              <a:t>monekilia</a:t>
            </a:r>
            <a:r>
              <a:rPr lang="es-MX" sz="2400" dirty="0"/>
              <a:t> </a:t>
            </a:r>
            <a:r>
              <a:rPr lang="es-MX" sz="2400" dirty="0" err="1"/>
              <a:t>kintekimakaseh</a:t>
            </a:r>
            <a:r>
              <a:rPr lang="es-MX" sz="2400" dirty="0"/>
              <a:t>.</a:t>
            </a:r>
          </a:p>
          <a:p>
            <a:pPr algn="just"/>
            <a:r>
              <a:rPr lang="es-MX" sz="2400" dirty="0" err="1"/>
              <a:t>Nohkia</a:t>
            </a:r>
            <a:r>
              <a:rPr lang="es-MX" sz="2400" dirty="0"/>
              <a:t> </a:t>
            </a:r>
            <a:r>
              <a:rPr lang="es-MX" sz="2400" dirty="0" err="1"/>
              <a:t>mochihki</a:t>
            </a:r>
            <a:r>
              <a:rPr lang="es-MX" sz="2400" dirty="0"/>
              <a:t> se </a:t>
            </a:r>
            <a:r>
              <a:rPr lang="es-MX" sz="2400" dirty="0" err="1"/>
              <a:t>amatlahkuilolli</a:t>
            </a:r>
            <a:r>
              <a:rPr lang="es-MX" sz="2400" dirty="0"/>
              <a:t> </a:t>
            </a:r>
            <a:r>
              <a:rPr lang="es-MX" sz="2400" dirty="0" err="1"/>
              <a:t>tle</a:t>
            </a:r>
            <a:r>
              <a:rPr lang="es-MX" sz="2400" dirty="0"/>
              <a:t> </a:t>
            </a:r>
            <a:r>
              <a:rPr lang="es-MX" sz="2400" dirty="0" err="1"/>
              <a:t>kanin</a:t>
            </a:r>
            <a:r>
              <a:rPr lang="es-MX" sz="2400" dirty="0"/>
              <a:t> </a:t>
            </a:r>
            <a:r>
              <a:rPr lang="es-MX" sz="2400" dirty="0" err="1"/>
              <a:t>kintekimakah</a:t>
            </a:r>
            <a:r>
              <a:rPr lang="es-MX" sz="2400" dirty="0"/>
              <a:t> </a:t>
            </a:r>
            <a:r>
              <a:rPr lang="es-MX" sz="2400" dirty="0" err="1"/>
              <a:t>tlen</a:t>
            </a:r>
            <a:r>
              <a:rPr lang="es-MX" sz="2400" dirty="0"/>
              <a:t> </a:t>
            </a:r>
            <a:r>
              <a:rPr lang="es-MX" sz="2400" dirty="0" err="1"/>
              <a:t>motlamiltia</a:t>
            </a:r>
            <a:r>
              <a:rPr lang="es-MX" sz="2400" dirty="0"/>
              <a:t> </a:t>
            </a:r>
            <a:r>
              <a:rPr lang="es-MX" sz="2400" dirty="0" err="1"/>
              <a:t>ipan</a:t>
            </a:r>
            <a:r>
              <a:rPr lang="es-MX" sz="2400" dirty="0"/>
              <a:t> se licenciatura.</a:t>
            </a:r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7694">
            <a:off x="5566949" y="3010995"/>
            <a:ext cx="1781092" cy="237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052735"/>
            <a:ext cx="1617526" cy="2035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4142">
            <a:off x="6720016" y="4134004"/>
            <a:ext cx="1938282" cy="2444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9832"/>
          </a:xfrm>
        </p:spPr>
        <p:txBody>
          <a:bodyPr/>
          <a:lstStyle/>
          <a:p>
            <a:r>
              <a:rPr lang="es-MX" sz="3600" dirty="0" err="1"/>
              <a:t>Tlapehpenalistli</a:t>
            </a:r>
            <a:r>
              <a:rPr lang="es-MX" sz="3600" dirty="0"/>
              <a:t> 2020-2022</a:t>
            </a:r>
            <a:br>
              <a:rPr lang="es-MX" sz="3600" dirty="0"/>
            </a:br>
            <a:r>
              <a:rPr lang="es-MX" sz="3600" dirty="0"/>
              <a:t>Proceso de selección 2020-2022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79512" y="1556792"/>
            <a:ext cx="4248472" cy="5112568"/>
          </a:xfrm>
        </p:spPr>
        <p:txBody>
          <a:bodyPr>
            <a:noAutofit/>
          </a:bodyPr>
          <a:lstStyle/>
          <a:p>
            <a:r>
              <a:rPr lang="es-MX" sz="2400" dirty="0" err="1"/>
              <a:t>Moihkuilohkeh</a:t>
            </a:r>
            <a:r>
              <a:rPr lang="es-MX" sz="2400" dirty="0"/>
              <a:t> 35 </a:t>
            </a:r>
            <a:r>
              <a:rPr lang="es-MX" sz="2400" dirty="0" err="1"/>
              <a:t>momachtihkeh</a:t>
            </a:r>
            <a:endParaRPr lang="es-MX" sz="2400" dirty="0"/>
          </a:p>
          <a:p>
            <a:r>
              <a:rPr lang="es-MX" sz="2400" dirty="0" err="1"/>
              <a:t>Tikinyehyekohkeh</a:t>
            </a:r>
            <a:r>
              <a:rPr lang="es-MX" sz="2400" dirty="0"/>
              <a:t> </a:t>
            </a:r>
            <a:r>
              <a:rPr lang="es-MX" sz="2400" dirty="0" err="1"/>
              <a:t>ika</a:t>
            </a:r>
            <a:r>
              <a:rPr lang="es-MX" sz="2400" dirty="0"/>
              <a:t>: EXANAH, </a:t>
            </a:r>
            <a:r>
              <a:rPr lang="es-MX" sz="2400" dirty="0" err="1"/>
              <a:t>ika</a:t>
            </a:r>
            <a:r>
              <a:rPr lang="es-MX" sz="2400" dirty="0"/>
              <a:t> </a:t>
            </a:r>
            <a:r>
              <a:rPr lang="es-MX" sz="2400" dirty="0" err="1"/>
              <a:t>inin</a:t>
            </a:r>
            <a:r>
              <a:rPr lang="es-MX" sz="2400" dirty="0"/>
              <a:t> </a:t>
            </a:r>
            <a:r>
              <a:rPr lang="es-MX" sz="2400" dirty="0" err="1"/>
              <a:t>tlayehyekolistli</a:t>
            </a:r>
            <a:r>
              <a:rPr lang="es-MX" sz="2400" dirty="0"/>
              <a:t>  </a:t>
            </a:r>
            <a:r>
              <a:rPr lang="es-MX" sz="2400" dirty="0" err="1"/>
              <a:t>tikittakeh</a:t>
            </a:r>
            <a:r>
              <a:rPr lang="es-MX" sz="2400" dirty="0"/>
              <a:t> </a:t>
            </a:r>
            <a:r>
              <a:rPr lang="es-MX" sz="2400" dirty="0" err="1"/>
              <a:t>tlan</a:t>
            </a:r>
            <a:r>
              <a:rPr lang="es-MX" sz="2400" dirty="0"/>
              <a:t> </a:t>
            </a:r>
            <a:r>
              <a:rPr lang="es-MX" sz="2400" dirty="0" err="1"/>
              <a:t>melawak</a:t>
            </a:r>
            <a:r>
              <a:rPr lang="es-MX" sz="2400" dirty="0"/>
              <a:t> </a:t>
            </a:r>
            <a:r>
              <a:rPr lang="es-MX" sz="2400" dirty="0" err="1"/>
              <a:t>tlahtowan</a:t>
            </a:r>
            <a:r>
              <a:rPr lang="es-MX" sz="2400" dirty="0"/>
              <a:t> </a:t>
            </a:r>
            <a:r>
              <a:rPr lang="es-MX" sz="2400" dirty="0" err="1"/>
              <a:t>wan</a:t>
            </a:r>
            <a:r>
              <a:rPr lang="es-MX" sz="2400" dirty="0"/>
              <a:t> </a:t>
            </a:r>
            <a:r>
              <a:rPr lang="es-MX" sz="2400" dirty="0" err="1"/>
              <a:t>tlahkuilowan</a:t>
            </a:r>
            <a:r>
              <a:rPr lang="es-MX" sz="2400" dirty="0"/>
              <a:t> </a:t>
            </a:r>
            <a:r>
              <a:rPr lang="es-MX" sz="2400" dirty="0" err="1"/>
              <a:t>ika</a:t>
            </a:r>
            <a:r>
              <a:rPr lang="es-MX" sz="2400" dirty="0"/>
              <a:t> </a:t>
            </a:r>
            <a:r>
              <a:rPr lang="es-MX" sz="2400" dirty="0" err="1"/>
              <a:t>nawatl</a:t>
            </a:r>
            <a:r>
              <a:rPr lang="es-MX" sz="2400" dirty="0"/>
              <a:t>; </a:t>
            </a:r>
            <a:r>
              <a:rPr lang="es-MX" sz="2400" dirty="0" err="1"/>
              <a:t>nohkia</a:t>
            </a:r>
            <a:r>
              <a:rPr lang="es-MX" sz="2400" dirty="0"/>
              <a:t>  </a:t>
            </a:r>
            <a:r>
              <a:rPr lang="es-MX" sz="2400" dirty="0" err="1"/>
              <a:t>timokamawihkeh</a:t>
            </a:r>
            <a:r>
              <a:rPr lang="es-MX" sz="2400" dirty="0"/>
              <a:t> </a:t>
            </a:r>
            <a:r>
              <a:rPr lang="es-MX" sz="2400" dirty="0" err="1"/>
              <a:t>ika</a:t>
            </a:r>
            <a:r>
              <a:rPr lang="es-MX" sz="2400" dirty="0"/>
              <a:t> </a:t>
            </a:r>
            <a:r>
              <a:rPr lang="es-MX" sz="2400" dirty="0" err="1"/>
              <a:t>sesen</a:t>
            </a:r>
            <a:r>
              <a:rPr lang="es-MX" sz="2400" dirty="0"/>
              <a:t> </a:t>
            </a:r>
            <a:r>
              <a:rPr lang="es-MX" sz="2400" dirty="0" err="1"/>
              <a:t>momachtihkeh</a:t>
            </a:r>
            <a:r>
              <a:rPr lang="es-MX" sz="2400" dirty="0"/>
              <a:t>; </a:t>
            </a:r>
            <a:r>
              <a:rPr lang="es-MX" sz="2400" dirty="0" err="1"/>
              <a:t>tikintlahtlanihkeh</a:t>
            </a:r>
            <a:r>
              <a:rPr lang="es-MX" sz="2400" dirty="0"/>
              <a:t> </a:t>
            </a:r>
            <a:r>
              <a:rPr lang="es-MX" sz="2400" dirty="0" err="1"/>
              <a:t>inintlatemolistekitl</a:t>
            </a:r>
            <a:r>
              <a:rPr lang="es-MX" sz="2400" dirty="0"/>
              <a:t> «anteproyecto».</a:t>
            </a:r>
          </a:p>
          <a:p>
            <a:r>
              <a:rPr lang="es-MX" sz="2400" dirty="0" err="1"/>
              <a:t>Mokahkeh</a:t>
            </a:r>
            <a:r>
              <a:rPr lang="es-MX" sz="2400" dirty="0"/>
              <a:t> 15 </a:t>
            </a:r>
            <a:r>
              <a:rPr lang="es-MX" sz="2400" dirty="0" err="1"/>
              <a:t>momachtihkeh</a:t>
            </a:r>
            <a:endParaRPr lang="es-MX" sz="2400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4498886" y="2636912"/>
            <a:ext cx="4537609" cy="30243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2431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9832"/>
          </a:xfrm>
        </p:spPr>
        <p:txBody>
          <a:bodyPr/>
          <a:lstStyle/>
          <a:p>
            <a:r>
              <a:rPr lang="es-MX" sz="3200" dirty="0" err="1"/>
              <a:t>Kanin</a:t>
            </a:r>
            <a:r>
              <a:rPr lang="es-MX" sz="3200" dirty="0"/>
              <a:t> </a:t>
            </a:r>
            <a:r>
              <a:rPr lang="es-MX" sz="3200" dirty="0" err="1"/>
              <a:t>mochiwa</a:t>
            </a:r>
            <a:r>
              <a:rPr lang="es-MX" sz="3200" dirty="0"/>
              <a:t> </a:t>
            </a:r>
            <a:r>
              <a:rPr lang="es-MX" sz="3200" dirty="0" err="1"/>
              <a:t>inin</a:t>
            </a:r>
            <a:r>
              <a:rPr lang="es-MX" sz="3200" dirty="0"/>
              <a:t> </a:t>
            </a:r>
            <a:r>
              <a:rPr lang="es-MX" sz="3200" dirty="0" err="1"/>
              <a:t>Maestríah</a:t>
            </a:r>
            <a:r>
              <a:rPr lang="es-MX" sz="3200" dirty="0"/>
              <a:t>?</a:t>
            </a:r>
            <a:br>
              <a:rPr lang="es-MX" sz="3200" dirty="0"/>
            </a:br>
            <a:r>
              <a:rPr lang="es-MX" sz="3200" dirty="0"/>
              <a:t>¿En dónde se desarrolla esta </a:t>
            </a:r>
            <a:r>
              <a:rPr lang="es-MX" sz="3200" dirty="0" err="1"/>
              <a:t>Maestía</a:t>
            </a:r>
            <a:r>
              <a:rPr lang="es-MX" sz="3200" dirty="0"/>
              <a:t>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7504" y="1340768"/>
            <a:ext cx="4032448" cy="4955696"/>
          </a:xfrm>
        </p:spPr>
        <p:txBody>
          <a:bodyPr>
            <a:noAutofit/>
          </a:bodyPr>
          <a:lstStyle/>
          <a:p>
            <a:pPr algn="just"/>
            <a:endParaRPr lang="es-MX" sz="2000" dirty="0"/>
          </a:p>
          <a:p>
            <a:pPr algn="just"/>
            <a:r>
              <a:rPr lang="es-MX" sz="2000" dirty="0" err="1"/>
              <a:t>Moyolitik</a:t>
            </a:r>
            <a:r>
              <a:rPr lang="es-MX" sz="2000" dirty="0"/>
              <a:t> </a:t>
            </a:r>
            <a:r>
              <a:rPr lang="es-MX" sz="2000" dirty="0" err="1"/>
              <a:t>ipan</a:t>
            </a:r>
            <a:r>
              <a:rPr lang="es-MX" sz="2000" dirty="0"/>
              <a:t> </a:t>
            </a:r>
            <a:r>
              <a:rPr lang="es-MX" sz="2000" dirty="0" err="1"/>
              <a:t>Univerisidad</a:t>
            </a:r>
            <a:r>
              <a:rPr lang="es-MX" sz="2000" dirty="0"/>
              <a:t> Veracruzana Intercultural (UVI).</a:t>
            </a:r>
          </a:p>
          <a:p>
            <a:pPr algn="just"/>
            <a:r>
              <a:rPr lang="es-MX" sz="2000" dirty="0" err="1"/>
              <a:t>Kiasik</a:t>
            </a:r>
            <a:r>
              <a:rPr lang="es-MX" sz="2000" dirty="0"/>
              <a:t> </a:t>
            </a:r>
            <a:r>
              <a:rPr lang="es-MX" sz="2000" dirty="0" err="1"/>
              <a:t>tlapalewilistli</a:t>
            </a:r>
            <a:r>
              <a:rPr lang="es-MX" sz="2000" dirty="0"/>
              <a:t> </a:t>
            </a:r>
            <a:r>
              <a:rPr lang="es-MX" sz="2000" dirty="0" err="1"/>
              <a:t>ipan</a:t>
            </a:r>
            <a:r>
              <a:rPr lang="es-MX" sz="2000" dirty="0"/>
              <a:t> </a:t>
            </a:r>
            <a:r>
              <a:rPr lang="es-MX" sz="2000" dirty="0" err="1"/>
              <a:t>nechikolismeh</a:t>
            </a:r>
            <a:r>
              <a:rPr lang="es-MX" sz="2000" dirty="0"/>
              <a:t> </a:t>
            </a:r>
            <a:r>
              <a:rPr lang="es-MX" sz="2000" dirty="0" err="1"/>
              <a:t>tlen</a:t>
            </a:r>
            <a:r>
              <a:rPr lang="es-MX" sz="2000" dirty="0"/>
              <a:t> </a:t>
            </a:r>
            <a:r>
              <a:rPr lang="es-MX" sz="2000" dirty="0" err="1"/>
              <a:t>kiyekantok</a:t>
            </a:r>
            <a:r>
              <a:rPr lang="es-MX" sz="2000" dirty="0"/>
              <a:t> UVI </a:t>
            </a:r>
            <a:r>
              <a:rPr lang="es-MX" sz="2000" dirty="0" err="1"/>
              <a:t>ipan</a:t>
            </a:r>
            <a:r>
              <a:rPr lang="es-MX" sz="2000" dirty="0"/>
              <a:t> Veracruz. </a:t>
            </a:r>
          </a:p>
          <a:p>
            <a:pPr algn="just"/>
            <a:r>
              <a:rPr lang="es-MX" sz="2000" dirty="0" err="1"/>
              <a:t>Nohkia</a:t>
            </a:r>
            <a:r>
              <a:rPr lang="es-MX" sz="2000" dirty="0"/>
              <a:t> </a:t>
            </a:r>
            <a:r>
              <a:rPr lang="es-MX" sz="2000" dirty="0" err="1"/>
              <a:t>mopalewihtok</a:t>
            </a:r>
            <a:r>
              <a:rPr lang="es-MX" sz="2000" dirty="0"/>
              <a:t> </a:t>
            </a:r>
            <a:r>
              <a:rPr lang="es-MX" sz="2000" dirty="0" err="1"/>
              <a:t>ika</a:t>
            </a:r>
            <a:r>
              <a:rPr lang="es-MX" sz="2000" dirty="0"/>
              <a:t> </a:t>
            </a:r>
            <a:r>
              <a:rPr lang="es-MX" sz="2000" dirty="0" err="1"/>
              <a:t>nochi</a:t>
            </a:r>
            <a:r>
              <a:rPr lang="es-MX" sz="2000" dirty="0"/>
              <a:t> </a:t>
            </a:r>
            <a:r>
              <a:rPr lang="es-MX" sz="2000" dirty="0" err="1"/>
              <a:t>nawatlamachtilistli</a:t>
            </a:r>
            <a:r>
              <a:rPr lang="es-MX" sz="2000" dirty="0"/>
              <a:t> </a:t>
            </a:r>
            <a:r>
              <a:rPr lang="es-MX" sz="2000" dirty="0" err="1"/>
              <a:t>tlen</a:t>
            </a:r>
            <a:r>
              <a:rPr lang="es-MX" sz="2000" dirty="0"/>
              <a:t> </a:t>
            </a:r>
            <a:r>
              <a:rPr lang="es-MX" sz="2000" dirty="0" err="1"/>
              <a:t>ipan</a:t>
            </a:r>
            <a:r>
              <a:rPr lang="es-MX" sz="2000" dirty="0"/>
              <a:t> 1970 </a:t>
            </a:r>
            <a:r>
              <a:rPr lang="es-MX" sz="2000" dirty="0" err="1"/>
              <a:t>mopewaltik</a:t>
            </a:r>
            <a:r>
              <a:rPr lang="es-MX" sz="2000" dirty="0"/>
              <a:t> </a:t>
            </a:r>
            <a:r>
              <a:rPr lang="es-MX" sz="2000" dirty="0" err="1"/>
              <a:t>ipan</a:t>
            </a:r>
            <a:r>
              <a:rPr lang="es-MX" sz="2000" dirty="0"/>
              <a:t> </a:t>
            </a:r>
            <a:r>
              <a:rPr lang="es-MX" sz="2000" dirty="0" err="1"/>
              <a:t>Fac</a:t>
            </a:r>
            <a:r>
              <a:rPr lang="es-MX" sz="2000" dirty="0"/>
              <a:t>. </a:t>
            </a:r>
            <a:r>
              <a:rPr lang="es-MX" sz="2000" dirty="0" err="1"/>
              <a:t>tlen</a:t>
            </a:r>
            <a:r>
              <a:rPr lang="es-MX" sz="2000" dirty="0"/>
              <a:t> Antropología.</a:t>
            </a:r>
          </a:p>
          <a:p>
            <a:pPr algn="just"/>
            <a:r>
              <a:rPr lang="es-MX" sz="2000" dirty="0" err="1"/>
              <a:t>Inin</a:t>
            </a:r>
            <a:r>
              <a:rPr lang="es-MX" sz="2000" dirty="0"/>
              <a:t> </a:t>
            </a:r>
            <a:r>
              <a:rPr lang="es-MX" sz="2000" dirty="0" err="1"/>
              <a:t>Maestríah</a:t>
            </a:r>
            <a:r>
              <a:rPr lang="es-MX" sz="2000" dirty="0"/>
              <a:t> </a:t>
            </a:r>
            <a:r>
              <a:rPr lang="es-MX" sz="2000" dirty="0" err="1"/>
              <a:t>kinpia</a:t>
            </a:r>
            <a:r>
              <a:rPr lang="es-MX" sz="2000" dirty="0"/>
              <a:t> 15 </a:t>
            </a:r>
            <a:r>
              <a:rPr lang="es-MX" sz="2000" dirty="0" err="1"/>
              <a:t>momachtiani</a:t>
            </a:r>
            <a:r>
              <a:rPr lang="es-MX" sz="2000" dirty="0"/>
              <a:t>, </a:t>
            </a:r>
            <a:r>
              <a:rPr lang="es-MX" sz="2000" dirty="0" err="1"/>
              <a:t>wan</a:t>
            </a:r>
            <a:r>
              <a:rPr lang="es-MX" sz="2000" dirty="0"/>
              <a:t> </a:t>
            </a:r>
            <a:r>
              <a:rPr lang="es-MX" sz="2000" dirty="0" err="1"/>
              <a:t>pehtok</a:t>
            </a:r>
            <a:r>
              <a:rPr lang="es-MX" sz="2000" dirty="0"/>
              <a:t> </a:t>
            </a:r>
            <a:r>
              <a:rPr lang="es-MX" sz="2000" dirty="0" err="1"/>
              <a:t>ipan</a:t>
            </a:r>
            <a:r>
              <a:rPr lang="es-MX" sz="2000" dirty="0"/>
              <a:t> UVI- </a:t>
            </a:r>
            <a:r>
              <a:rPr lang="es-MX" sz="2000" dirty="0" err="1"/>
              <a:t>tlen</a:t>
            </a:r>
            <a:r>
              <a:rPr lang="es-MX" sz="2000" dirty="0"/>
              <a:t> Tequila, Veracruz.</a:t>
            </a:r>
          </a:p>
          <a:p>
            <a:pPr algn="just"/>
            <a:endParaRPr lang="es-MX" sz="2000" dirty="0"/>
          </a:p>
          <a:p>
            <a:pPr algn="just"/>
            <a:endParaRPr lang="es-MX" sz="2000" dirty="0"/>
          </a:p>
          <a:p>
            <a:pPr algn="just"/>
            <a:endParaRPr lang="es-MX" sz="2000" dirty="0"/>
          </a:p>
        </p:txBody>
      </p:sp>
      <p:pic>
        <p:nvPicPr>
          <p:cNvPr id="12" name="11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4112419" y="2268822"/>
            <a:ext cx="4981844" cy="33204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0978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/>
          <a:lstStyle/>
          <a:p>
            <a:r>
              <a:rPr lang="es-MX" dirty="0" err="1"/>
              <a:t>Tlen</a:t>
            </a:r>
            <a:r>
              <a:rPr lang="es-MX" dirty="0"/>
              <a:t> </a:t>
            </a:r>
            <a:r>
              <a:rPr lang="es-MX" dirty="0" err="1"/>
              <a:t>kahsisnekih</a:t>
            </a:r>
            <a:r>
              <a:rPr lang="es-MX" dirty="0"/>
              <a:t>/ Misión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0" y="1340768"/>
            <a:ext cx="4502944" cy="5517233"/>
          </a:xfrm>
        </p:spPr>
        <p:txBody>
          <a:bodyPr>
            <a:noAutofit/>
          </a:bodyPr>
          <a:lstStyle/>
          <a:p>
            <a:pPr marL="68580" indent="0" algn="just">
              <a:buNone/>
            </a:pPr>
            <a:r>
              <a:rPr lang="es-ES_tradnl" sz="1800" dirty="0" err="1"/>
              <a:t>Maestriah</a:t>
            </a:r>
            <a:r>
              <a:rPr lang="es-ES_tradnl" sz="1800" dirty="0"/>
              <a:t> </a:t>
            </a:r>
            <a:r>
              <a:rPr lang="es-ES_tradnl" sz="1800" dirty="0" err="1"/>
              <a:t>ipan</a:t>
            </a:r>
            <a:r>
              <a:rPr lang="es-ES_tradnl" sz="1800" dirty="0"/>
              <a:t> </a:t>
            </a:r>
            <a:r>
              <a:rPr lang="es-ES_tradnl" sz="1800" dirty="0" err="1"/>
              <a:t>Totlahtol</a:t>
            </a:r>
            <a:r>
              <a:rPr lang="es-ES_tradnl" sz="1800" dirty="0"/>
              <a:t> </a:t>
            </a:r>
            <a:r>
              <a:rPr lang="es-ES_tradnl" sz="1800" dirty="0" err="1"/>
              <a:t>iwan</a:t>
            </a:r>
            <a:r>
              <a:rPr lang="es-ES_tradnl" sz="1800" dirty="0"/>
              <a:t> </a:t>
            </a:r>
            <a:r>
              <a:rPr lang="es-ES_tradnl" sz="1800" dirty="0" err="1"/>
              <a:t>Tonemilis</a:t>
            </a:r>
            <a:r>
              <a:rPr lang="es-ES_tradnl" sz="1800" dirty="0"/>
              <a:t>, </a:t>
            </a:r>
            <a:r>
              <a:rPr lang="es-ES_tradnl" sz="1800" dirty="0" err="1"/>
              <a:t>yeh</a:t>
            </a:r>
            <a:r>
              <a:rPr lang="es-ES_tradnl" sz="1800" dirty="0"/>
              <a:t> se </a:t>
            </a:r>
            <a:r>
              <a:rPr lang="es-ES_tradnl" sz="1800" dirty="0" err="1"/>
              <a:t>ixtlamachtilistli</a:t>
            </a:r>
            <a:r>
              <a:rPr lang="es-ES_tradnl" sz="1800" dirty="0"/>
              <a:t> </a:t>
            </a:r>
            <a:r>
              <a:rPr lang="es-ES_tradnl" sz="1800" dirty="0" err="1"/>
              <a:t>interkoltoral</a:t>
            </a:r>
            <a:r>
              <a:rPr lang="es-ES_tradnl" sz="1800" dirty="0"/>
              <a:t>, </a:t>
            </a:r>
            <a:r>
              <a:rPr lang="es-ES_tradnl" sz="1800" dirty="0" err="1"/>
              <a:t>tlen</a:t>
            </a:r>
            <a:r>
              <a:rPr lang="es-ES_tradnl" sz="1800" dirty="0"/>
              <a:t> </a:t>
            </a:r>
            <a:r>
              <a:rPr lang="es-ES_tradnl" sz="1800" dirty="0" err="1"/>
              <a:t>kinmachtis</a:t>
            </a:r>
            <a:r>
              <a:rPr lang="es-ES_tradnl" sz="1800" dirty="0"/>
              <a:t> </a:t>
            </a:r>
            <a:r>
              <a:rPr lang="es-ES_tradnl" sz="1800" dirty="0" err="1"/>
              <a:t>tlamachtihkeh</a:t>
            </a:r>
            <a:r>
              <a:rPr lang="es-ES_tradnl" sz="1800" dirty="0"/>
              <a:t>, </a:t>
            </a:r>
            <a:r>
              <a:rPr lang="es-ES_tradnl" sz="1800" dirty="0" err="1"/>
              <a:t>kinchikawaltis</a:t>
            </a:r>
            <a:r>
              <a:rPr lang="es-ES_tradnl" sz="1800" dirty="0"/>
              <a:t> </a:t>
            </a:r>
            <a:r>
              <a:rPr lang="es-ES_tradnl" sz="1800" dirty="0" err="1"/>
              <a:t>imixtlamachilis</a:t>
            </a:r>
            <a:r>
              <a:rPr lang="es-ES_tradnl" sz="1800" dirty="0"/>
              <a:t>, </a:t>
            </a:r>
            <a:r>
              <a:rPr lang="es-ES_tradnl" sz="1800" dirty="0" err="1"/>
              <a:t>iwan</a:t>
            </a:r>
            <a:r>
              <a:rPr lang="es-ES_tradnl" sz="1800" dirty="0"/>
              <a:t> </a:t>
            </a:r>
            <a:r>
              <a:rPr lang="es-ES_tradnl" sz="1800" dirty="0" err="1"/>
              <a:t>kipanittas</a:t>
            </a:r>
            <a:r>
              <a:rPr lang="es-ES_tradnl" sz="1800" dirty="0"/>
              <a:t> </a:t>
            </a:r>
            <a:r>
              <a:rPr lang="es-ES_tradnl" sz="1800" dirty="0" err="1"/>
              <a:t>inawatlahtol</a:t>
            </a:r>
            <a:r>
              <a:rPr lang="es-ES_tradnl" sz="1800" dirty="0"/>
              <a:t> </a:t>
            </a:r>
            <a:r>
              <a:rPr lang="es-ES_tradnl" sz="1800" dirty="0" err="1"/>
              <a:t>iwan</a:t>
            </a:r>
            <a:r>
              <a:rPr lang="es-ES_tradnl" sz="1800" dirty="0"/>
              <a:t> </a:t>
            </a:r>
            <a:r>
              <a:rPr lang="es-ES_tradnl" sz="1800" dirty="0" err="1"/>
              <a:t>inawatoltekayotl</a:t>
            </a:r>
            <a:r>
              <a:rPr lang="es-ES_tradnl" sz="1800" dirty="0"/>
              <a:t>.  </a:t>
            </a:r>
            <a:r>
              <a:rPr lang="es-ES_tradnl" sz="1800" dirty="0" err="1"/>
              <a:t>Inin</a:t>
            </a:r>
            <a:r>
              <a:rPr lang="es-ES_tradnl" sz="1800" dirty="0"/>
              <a:t> </a:t>
            </a:r>
            <a:r>
              <a:rPr lang="es-ES_tradnl" sz="1800" dirty="0" err="1"/>
              <a:t>maestriah</a:t>
            </a:r>
            <a:r>
              <a:rPr lang="es-ES_tradnl" sz="1800" dirty="0"/>
              <a:t> </a:t>
            </a:r>
            <a:r>
              <a:rPr lang="es-ES_tradnl" sz="1800" dirty="0" err="1"/>
              <a:t>kipalewis</a:t>
            </a:r>
            <a:r>
              <a:rPr lang="es-ES_tradnl" sz="1800" dirty="0"/>
              <a:t> pampa </a:t>
            </a:r>
            <a:r>
              <a:rPr lang="es-ES_tradnl" sz="1800" dirty="0" err="1"/>
              <a:t>nawatlahtolli</a:t>
            </a:r>
            <a:r>
              <a:rPr lang="es-ES_tradnl" sz="1800" dirty="0"/>
              <a:t> </a:t>
            </a:r>
            <a:r>
              <a:rPr lang="es-ES_tradnl" sz="1800" dirty="0" err="1"/>
              <a:t>ma</a:t>
            </a:r>
            <a:r>
              <a:rPr lang="es-ES_tradnl" sz="1800" dirty="0"/>
              <a:t> </a:t>
            </a:r>
            <a:r>
              <a:rPr lang="es-ES_tradnl" sz="1800" dirty="0" err="1"/>
              <a:t>moyoliti</a:t>
            </a:r>
            <a:r>
              <a:rPr lang="es-ES_tradnl" sz="1800" dirty="0"/>
              <a:t>, </a:t>
            </a:r>
            <a:r>
              <a:rPr lang="es-ES_tradnl" sz="1800" dirty="0" err="1"/>
              <a:t>moyankuiti</a:t>
            </a:r>
            <a:r>
              <a:rPr lang="es-ES_tradnl" sz="1800" dirty="0"/>
              <a:t> </a:t>
            </a:r>
            <a:r>
              <a:rPr lang="es-ES_tradnl" sz="1800" dirty="0" err="1"/>
              <a:t>iwan</a:t>
            </a:r>
            <a:r>
              <a:rPr lang="es-ES_tradnl" sz="1800" dirty="0"/>
              <a:t> </a:t>
            </a:r>
            <a:r>
              <a:rPr lang="es-ES_tradnl" sz="1800" dirty="0" err="1"/>
              <a:t>moweyiti</a:t>
            </a:r>
            <a:r>
              <a:rPr lang="es-ES_tradnl" sz="1800" dirty="0"/>
              <a:t>, </a:t>
            </a:r>
            <a:r>
              <a:rPr lang="es-ES_tradnl" sz="1800" dirty="0" err="1"/>
              <a:t>kemin</a:t>
            </a:r>
            <a:r>
              <a:rPr lang="es-ES_tradnl" sz="1800" dirty="0"/>
              <a:t> se </a:t>
            </a:r>
            <a:r>
              <a:rPr lang="es-ES_tradnl" sz="1800" dirty="0" err="1"/>
              <a:t>tlahtolli</a:t>
            </a:r>
            <a:r>
              <a:rPr lang="es-ES_tradnl" sz="1800" dirty="0"/>
              <a:t> </a:t>
            </a:r>
            <a:r>
              <a:rPr lang="es-ES_tradnl" sz="1800" dirty="0" err="1"/>
              <a:t>yoltok</a:t>
            </a:r>
            <a:r>
              <a:rPr lang="es-ES_tradnl" sz="1800" dirty="0"/>
              <a:t>, </a:t>
            </a:r>
            <a:r>
              <a:rPr lang="es-ES_tradnl" sz="1800" dirty="0" err="1"/>
              <a:t>tlen</a:t>
            </a:r>
            <a:r>
              <a:rPr lang="es-ES_tradnl" sz="1800" dirty="0"/>
              <a:t> </a:t>
            </a:r>
            <a:r>
              <a:rPr lang="es-ES_tradnl" sz="1800" dirty="0" err="1"/>
              <a:t>monehneki</a:t>
            </a:r>
            <a:r>
              <a:rPr lang="es-ES_tradnl" sz="1800" dirty="0"/>
              <a:t> </a:t>
            </a:r>
            <a:r>
              <a:rPr lang="es-ES_tradnl" sz="1800" dirty="0" err="1"/>
              <a:t>iwan</a:t>
            </a:r>
            <a:r>
              <a:rPr lang="es-ES_tradnl" sz="1800" dirty="0"/>
              <a:t> </a:t>
            </a:r>
            <a:r>
              <a:rPr lang="es-ES_tradnl" sz="1800" dirty="0" err="1"/>
              <a:t>mokaki</a:t>
            </a:r>
            <a:r>
              <a:rPr lang="es-ES_tradnl" sz="1800" dirty="0"/>
              <a:t> </a:t>
            </a:r>
            <a:r>
              <a:rPr lang="es-ES_tradnl" sz="1800" dirty="0" err="1"/>
              <a:t>nowian</a:t>
            </a:r>
            <a:r>
              <a:rPr lang="es-ES_tradnl" sz="1800" dirty="0"/>
              <a:t>. </a:t>
            </a:r>
            <a:r>
              <a:rPr lang="es-ES_tradnl" sz="1800" dirty="0" err="1"/>
              <a:t>Kineki</a:t>
            </a:r>
            <a:r>
              <a:rPr lang="es-ES_tradnl" sz="1800" dirty="0"/>
              <a:t> </a:t>
            </a:r>
            <a:r>
              <a:rPr lang="es-ES_tradnl" sz="1800" dirty="0" err="1"/>
              <a:t>kiyektlalis</a:t>
            </a:r>
            <a:r>
              <a:rPr lang="es-ES_tradnl" sz="1800" dirty="0"/>
              <a:t> </a:t>
            </a:r>
            <a:r>
              <a:rPr lang="es-ES_tradnl" sz="1800" dirty="0" err="1"/>
              <a:t>inon</a:t>
            </a:r>
            <a:r>
              <a:rPr lang="es-ES_tradnl" sz="1800" dirty="0"/>
              <a:t> </a:t>
            </a:r>
            <a:r>
              <a:rPr lang="es-ES_tradnl" sz="1800" dirty="0" err="1"/>
              <a:t>tlamachtilistli</a:t>
            </a:r>
            <a:r>
              <a:rPr lang="es-ES_tradnl" sz="1800" dirty="0"/>
              <a:t> </a:t>
            </a:r>
            <a:r>
              <a:rPr lang="es-ES_tradnl" sz="1800" dirty="0" err="1"/>
              <a:t>tlen</a:t>
            </a:r>
            <a:r>
              <a:rPr lang="es-ES_tradnl" sz="1800" dirty="0"/>
              <a:t> </a:t>
            </a:r>
            <a:r>
              <a:rPr lang="es-ES_tradnl" sz="1800" dirty="0" err="1"/>
              <a:t>momaka</a:t>
            </a:r>
            <a:r>
              <a:rPr lang="es-ES_tradnl" sz="1800" dirty="0"/>
              <a:t> san </a:t>
            </a:r>
            <a:r>
              <a:rPr lang="es-ES_tradnl" sz="1800" dirty="0" err="1"/>
              <a:t>ika</a:t>
            </a:r>
            <a:r>
              <a:rPr lang="es-ES_tradnl" sz="1800" dirty="0"/>
              <a:t> </a:t>
            </a:r>
            <a:r>
              <a:rPr lang="es-ES_tradnl" sz="1800" dirty="0" err="1"/>
              <a:t>kastiyatlahtolli</a:t>
            </a:r>
            <a:r>
              <a:rPr lang="es-ES_tradnl" sz="1800" dirty="0"/>
              <a:t>; </a:t>
            </a:r>
            <a:r>
              <a:rPr lang="es-ES_tradnl" sz="1800" dirty="0" err="1"/>
              <a:t>kineki</a:t>
            </a:r>
            <a:r>
              <a:rPr lang="es-ES_tradnl" sz="1800" dirty="0"/>
              <a:t> </a:t>
            </a:r>
            <a:r>
              <a:rPr lang="es-ES_tradnl" sz="1800" dirty="0" err="1"/>
              <a:t>kipalewis</a:t>
            </a:r>
            <a:r>
              <a:rPr lang="es-ES_tradnl" sz="1800" dirty="0"/>
              <a:t> </a:t>
            </a:r>
            <a:r>
              <a:rPr lang="es-ES_tradnl" sz="1800" dirty="0" err="1"/>
              <a:t>ika</a:t>
            </a:r>
            <a:r>
              <a:rPr lang="es-ES_tradnl" sz="1800" dirty="0"/>
              <a:t> </a:t>
            </a:r>
            <a:r>
              <a:rPr lang="es-ES_tradnl" sz="1800" dirty="0" err="1"/>
              <a:t>ma</a:t>
            </a:r>
            <a:r>
              <a:rPr lang="es-ES_tradnl" sz="1800" dirty="0"/>
              <a:t> </a:t>
            </a:r>
            <a:r>
              <a:rPr lang="es-ES_tradnl" sz="1800" dirty="0" err="1"/>
              <a:t>moyolyemanikan</a:t>
            </a:r>
            <a:r>
              <a:rPr lang="es-ES_tradnl" sz="1800" dirty="0"/>
              <a:t> </a:t>
            </a:r>
            <a:r>
              <a:rPr lang="es-ES_tradnl" sz="1800" dirty="0" err="1"/>
              <a:t>nawatlahtohkeh</a:t>
            </a:r>
            <a:r>
              <a:rPr lang="es-ES_tradnl" sz="1800" dirty="0"/>
              <a:t>, </a:t>
            </a:r>
            <a:r>
              <a:rPr lang="es-ES_tradnl" sz="1800" dirty="0" err="1"/>
              <a:t>masewalaltepechankeh</a:t>
            </a:r>
            <a:r>
              <a:rPr lang="es-ES_tradnl" sz="1800" dirty="0"/>
              <a:t>; </a:t>
            </a:r>
            <a:r>
              <a:rPr lang="es-ES_tradnl" sz="1800" dirty="0" err="1"/>
              <a:t>inin</a:t>
            </a:r>
            <a:r>
              <a:rPr lang="es-ES_tradnl" sz="1800" dirty="0"/>
              <a:t> </a:t>
            </a:r>
            <a:r>
              <a:rPr lang="es-ES_tradnl" sz="1800" dirty="0" err="1"/>
              <a:t>tlamachtilistli</a:t>
            </a:r>
            <a:r>
              <a:rPr lang="es-ES_tradnl" sz="1800" dirty="0"/>
              <a:t> </a:t>
            </a:r>
            <a:r>
              <a:rPr lang="es-ES_tradnl" sz="1800" dirty="0" err="1"/>
              <a:t>mochiwas</a:t>
            </a:r>
            <a:r>
              <a:rPr lang="es-ES_tradnl" sz="1800" dirty="0"/>
              <a:t> </a:t>
            </a:r>
            <a:r>
              <a:rPr lang="es-ES_tradnl" sz="1800" dirty="0" err="1"/>
              <a:t>innawak</a:t>
            </a:r>
            <a:r>
              <a:rPr lang="es-ES_tradnl" sz="1800" dirty="0"/>
              <a:t> </a:t>
            </a:r>
            <a:r>
              <a:rPr lang="es-ES_tradnl" sz="1800" dirty="0" err="1"/>
              <a:t>masewalmeh</a:t>
            </a:r>
            <a:r>
              <a:rPr lang="es-ES_tradnl" sz="1800" dirty="0"/>
              <a:t>, </a:t>
            </a:r>
            <a:r>
              <a:rPr lang="es-ES_tradnl" sz="1800" dirty="0" err="1"/>
              <a:t>inawak</a:t>
            </a:r>
            <a:r>
              <a:rPr lang="es-ES_tradnl" sz="1800" dirty="0"/>
              <a:t> </a:t>
            </a:r>
            <a:r>
              <a:rPr lang="es-ES_tradnl" sz="1800" dirty="0" err="1"/>
              <a:t>nawatlahtohkeh</a:t>
            </a:r>
            <a:r>
              <a:rPr lang="es-ES_tradnl" sz="1800" dirty="0"/>
              <a:t> </a:t>
            </a:r>
            <a:r>
              <a:rPr lang="es-ES_tradnl" sz="1800" dirty="0" err="1"/>
              <a:t>tlen</a:t>
            </a:r>
            <a:r>
              <a:rPr lang="es-ES_tradnl" sz="1800" dirty="0"/>
              <a:t> </a:t>
            </a:r>
            <a:r>
              <a:rPr lang="es-ES_tradnl" sz="1800" dirty="0" err="1"/>
              <a:t>tekipanowah</a:t>
            </a:r>
            <a:r>
              <a:rPr lang="es-ES_tradnl" sz="1800" dirty="0"/>
              <a:t> </a:t>
            </a:r>
            <a:r>
              <a:rPr lang="es-ES_tradnl" sz="1800" dirty="0" err="1"/>
              <a:t>ipan</a:t>
            </a:r>
            <a:r>
              <a:rPr lang="es-ES_tradnl" sz="1800" dirty="0"/>
              <a:t> </a:t>
            </a:r>
            <a:r>
              <a:rPr lang="es-ES_tradnl" sz="1800" dirty="0" err="1"/>
              <a:t>chinankomeh</a:t>
            </a:r>
            <a:r>
              <a:rPr lang="es-ES_tradnl" sz="1800" dirty="0"/>
              <a:t>, </a:t>
            </a:r>
            <a:r>
              <a:rPr lang="es-ES_tradnl" sz="1800" dirty="0" err="1"/>
              <a:t>ipan</a:t>
            </a:r>
            <a:r>
              <a:rPr lang="es-ES_tradnl" sz="1800" dirty="0"/>
              <a:t> </a:t>
            </a:r>
            <a:r>
              <a:rPr lang="es-ES_tradnl" sz="1800" dirty="0" err="1"/>
              <a:t>altepemeh</a:t>
            </a:r>
            <a:r>
              <a:rPr lang="es-ES_tradnl" sz="1800" dirty="0"/>
              <a:t>, </a:t>
            </a:r>
            <a:r>
              <a:rPr lang="es-ES_tradnl" sz="1800" dirty="0" err="1"/>
              <a:t>ipan</a:t>
            </a:r>
            <a:r>
              <a:rPr lang="es-ES_tradnl" sz="1800" dirty="0"/>
              <a:t> </a:t>
            </a:r>
            <a:r>
              <a:rPr lang="es-ES_tradnl" sz="1800" dirty="0" err="1"/>
              <a:t>weyi</a:t>
            </a:r>
            <a:r>
              <a:rPr lang="es-ES_tradnl" sz="1800" dirty="0"/>
              <a:t> </a:t>
            </a:r>
            <a:r>
              <a:rPr lang="es-ES_tradnl" sz="1800" dirty="0" err="1"/>
              <a:t>altepetl</a:t>
            </a:r>
            <a:r>
              <a:rPr lang="es-ES_tradnl" sz="1800" dirty="0"/>
              <a:t> </a:t>
            </a:r>
            <a:r>
              <a:rPr lang="es-ES_tradnl" sz="1800" dirty="0" err="1"/>
              <a:t>iwan</a:t>
            </a:r>
            <a:r>
              <a:rPr lang="es-ES_tradnl" sz="1800" dirty="0"/>
              <a:t> </a:t>
            </a:r>
            <a:r>
              <a:rPr lang="es-ES_tradnl" sz="1800" dirty="0" err="1"/>
              <a:t>oksekan</a:t>
            </a:r>
            <a:r>
              <a:rPr lang="es-ES_tradnl" sz="1800" dirty="0"/>
              <a:t>. </a:t>
            </a:r>
            <a:r>
              <a:rPr lang="es-ES_tradnl" sz="1800" dirty="0" err="1"/>
              <a:t>Ihkon</a:t>
            </a:r>
            <a:r>
              <a:rPr lang="es-ES_tradnl" sz="1800" dirty="0"/>
              <a:t>, </a:t>
            </a:r>
            <a:r>
              <a:rPr lang="es-ES_tradnl" sz="1800" dirty="0" err="1"/>
              <a:t>inin</a:t>
            </a:r>
            <a:r>
              <a:rPr lang="es-ES_tradnl" sz="1800" dirty="0"/>
              <a:t> </a:t>
            </a:r>
            <a:r>
              <a:rPr lang="es-ES_tradnl" sz="1800" dirty="0" err="1"/>
              <a:t>tlamachtilistli</a:t>
            </a:r>
            <a:r>
              <a:rPr lang="es-ES_tradnl" sz="1800" dirty="0"/>
              <a:t> </a:t>
            </a:r>
            <a:r>
              <a:rPr lang="es-ES_tradnl" sz="1800" dirty="0" err="1"/>
              <a:t>kineki</a:t>
            </a:r>
            <a:r>
              <a:rPr lang="es-ES_tradnl" sz="1800" dirty="0"/>
              <a:t> </a:t>
            </a:r>
            <a:r>
              <a:rPr lang="es-ES_tradnl" sz="1800" dirty="0" err="1"/>
              <a:t>ma</a:t>
            </a:r>
            <a:r>
              <a:rPr lang="es-ES_tradnl" sz="1800" dirty="0"/>
              <a:t> </a:t>
            </a:r>
            <a:r>
              <a:rPr lang="es-ES_tradnl" sz="1800" dirty="0" err="1"/>
              <a:t>moketzalti</a:t>
            </a:r>
            <a:r>
              <a:rPr lang="es-ES_tradnl" sz="1800" dirty="0"/>
              <a:t> </a:t>
            </a:r>
            <a:r>
              <a:rPr lang="es-ES_tradnl" sz="1800" dirty="0" err="1"/>
              <a:t>tlen</a:t>
            </a:r>
            <a:r>
              <a:rPr lang="es-ES_tradnl" sz="1800" dirty="0"/>
              <a:t> </a:t>
            </a:r>
            <a:r>
              <a:rPr lang="es-ES_tradnl" sz="1800" dirty="0" err="1"/>
              <a:t>totechpowi</a:t>
            </a:r>
            <a:r>
              <a:rPr lang="es-ES_tradnl" sz="1800" dirty="0"/>
              <a:t> </a:t>
            </a:r>
            <a:r>
              <a:rPr lang="es-ES_tradnl" sz="1800" dirty="0" err="1"/>
              <a:t>ipan</a:t>
            </a:r>
            <a:r>
              <a:rPr lang="es-ES_tradnl" sz="1800" dirty="0"/>
              <a:t> </a:t>
            </a:r>
            <a:r>
              <a:rPr lang="es-ES_tradnl" sz="1800" dirty="0" err="1"/>
              <a:t>totlahtolchikawalis</a:t>
            </a:r>
            <a:r>
              <a:rPr lang="es-ES_tradnl" sz="1800" dirty="0"/>
              <a:t>.</a:t>
            </a:r>
            <a:endParaRPr lang="es-MX" sz="1800" dirty="0"/>
          </a:p>
          <a:p>
            <a:endParaRPr lang="es-MX" sz="1800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55344" y="1268760"/>
            <a:ext cx="4381152" cy="5027705"/>
          </a:xfrm>
        </p:spPr>
        <p:txBody>
          <a:bodyPr>
            <a:noAutofit/>
          </a:bodyPr>
          <a:lstStyle/>
          <a:p>
            <a:pPr marL="68580" indent="0" algn="just">
              <a:buNone/>
            </a:pPr>
            <a:r>
              <a:rPr lang="es-ES_tradnl" sz="1800" dirty="0"/>
              <a:t>La Maestría en Lengua y Cultura Nahua es un programa educativo con enfoque intercultural que forma y actualiza profesionistas de alto nivel con conocimientos y habilidades que parten del reconocimiento y la valoración del náhuatl en y desde su propia lógica cultural, a fin de contribuir con la revitalización y actualización del náhuatl para ampliar sus ámbitos de uso y como lenguaje académico; contrarrestar el carácter </a:t>
            </a:r>
            <a:r>
              <a:rPr lang="es-ES_tradnl" sz="1800" dirty="0" err="1"/>
              <a:t>monocultural</a:t>
            </a:r>
            <a:r>
              <a:rPr lang="es-ES_tradnl" sz="1800" dirty="0"/>
              <a:t> y monolingüe del sistema educativo nacional; así como impactar en el sentido de apropiación y arraigo cultural de los pueblos nahuas; a través de la participación y vinculación con actores locales, regionales, estatales, nacionales e internacionales, garantizando así el ejercicio de los derechos lingüísticos de los pueblos nahuas. </a:t>
            </a:r>
            <a:endParaRPr lang="es-MX" sz="1800" dirty="0"/>
          </a:p>
          <a:p>
            <a:endParaRPr lang="es-MX" sz="1800" dirty="0"/>
          </a:p>
        </p:txBody>
      </p:sp>
    </p:spTree>
    <p:extLst>
      <p:ext uri="{BB962C8B-B14F-4D97-AF65-F5344CB8AC3E}">
        <p14:creationId xmlns:p14="http://schemas.microsoft.com/office/powerpoint/2010/main" val="1714994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/>
          <a:lstStyle/>
          <a:p>
            <a:r>
              <a:rPr lang="es-MX" dirty="0" err="1"/>
              <a:t>Tlen</a:t>
            </a:r>
            <a:r>
              <a:rPr lang="es-MX" dirty="0"/>
              <a:t> </a:t>
            </a:r>
            <a:r>
              <a:rPr lang="es-MX" dirty="0" err="1"/>
              <a:t>itlachialis</a:t>
            </a:r>
            <a:r>
              <a:rPr lang="es-MX" dirty="0"/>
              <a:t>/ Visión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0" y="1124744"/>
            <a:ext cx="4502944" cy="5171721"/>
          </a:xfrm>
        </p:spPr>
        <p:txBody>
          <a:bodyPr>
            <a:noAutofit/>
          </a:bodyPr>
          <a:lstStyle/>
          <a:p>
            <a:pPr marL="68580" indent="0" algn="just">
              <a:buNone/>
            </a:pPr>
            <a:r>
              <a:rPr lang="es-ES_tradnl" sz="1800" dirty="0" err="1"/>
              <a:t>Inin</a:t>
            </a:r>
            <a:r>
              <a:rPr lang="es-ES_tradnl" sz="1800" dirty="0"/>
              <a:t> </a:t>
            </a:r>
            <a:r>
              <a:rPr lang="es-ES_tradnl" sz="1800" dirty="0" err="1"/>
              <a:t>maestriah</a:t>
            </a:r>
            <a:r>
              <a:rPr lang="es-ES_tradnl" sz="1800" dirty="0"/>
              <a:t>, </a:t>
            </a:r>
            <a:r>
              <a:rPr lang="es-ES_tradnl" sz="1800" dirty="0" err="1"/>
              <a:t>motlachilia</a:t>
            </a:r>
            <a:r>
              <a:rPr lang="es-ES_tradnl" sz="1800" dirty="0"/>
              <a:t> </a:t>
            </a:r>
            <a:r>
              <a:rPr lang="es-ES_tradnl" sz="1800" dirty="0" err="1"/>
              <a:t>axkan</a:t>
            </a:r>
            <a:r>
              <a:rPr lang="es-ES_tradnl" sz="1800" dirty="0"/>
              <a:t> </a:t>
            </a:r>
            <a:r>
              <a:rPr lang="es-ES_tradnl" sz="1800" dirty="0" err="1"/>
              <a:t>mahtlaktli</a:t>
            </a:r>
            <a:r>
              <a:rPr lang="es-ES_tradnl" sz="1800" dirty="0"/>
              <a:t> </a:t>
            </a:r>
            <a:r>
              <a:rPr lang="es-ES_tradnl" sz="1800" dirty="0" err="1"/>
              <a:t>xiwitl</a:t>
            </a:r>
            <a:r>
              <a:rPr lang="es-ES_tradnl" sz="1800" dirty="0"/>
              <a:t>, </a:t>
            </a:r>
            <a:r>
              <a:rPr lang="es-ES_tradnl" sz="1800" dirty="0" err="1"/>
              <a:t>kemin</a:t>
            </a:r>
            <a:r>
              <a:rPr lang="es-ES_tradnl" sz="1800" dirty="0"/>
              <a:t> se </a:t>
            </a:r>
            <a:r>
              <a:rPr lang="es-ES_tradnl" sz="1800" dirty="0" err="1"/>
              <a:t>chikawak</a:t>
            </a:r>
            <a:r>
              <a:rPr lang="es-ES_tradnl" sz="1800" dirty="0"/>
              <a:t> </a:t>
            </a:r>
            <a:r>
              <a:rPr lang="es-ES_tradnl" sz="1800" dirty="0" err="1"/>
              <a:t>ixtlamachilistli</a:t>
            </a:r>
            <a:r>
              <a:rPr lang="es-ES_tradnl" sz="1800" dirty="0"/>
              <a:t> </a:t>
            </a:r>
            <a:r>
              <a:rPr lang="es-ES_tradnl" sz="1800" dirty="0" err="1"/>
              <a:t>tlen</a:t>
            </a:r>
            <a:r>
              <a:rPr lang="es-ES_tradnl" sz="1800" dirty="0"/>
              <a:t> </a:t>
            </a:r>
            <a:r>
              <a:rPr lang="es-ES_tradnl" sz="1800" dirty="0" err="1"/>
              <a:t>kichiwas</a:t>
            </a:r>
            <a:r>
              <a:rPr lang="es-ES_tradnl" sz="1800" dirty="0"/>
              <a:t> </a:t>
            </a:r>
            <a:r>
              <a:rPr lang="es-ES_tradnl" sz="1800" dirty="0" err="1"/>
              <a:t>miakeh</a:t>
            </a:r>
            <a:r>
              <a:rPr lang="es-ES_tradnl" sz="1800" dirty="0"/>
              <a:t> </a:t>
            </a:r>
            <a:r>
              <a:rPr lang="es-ES_tradnl" sz="1800" dirty="0" err="1"/>
              <a:t>nechikolismeh</a:t>
            </a:r>
            <a:r>
              <a:rPr lang="es-ES_tradnl" sz="1800" dirty="0"/>
              <a:t> </a:t>
            </a:r>
            <a:r>
              <a:rPr lang="es-ES_tradnl" sz="1800" dirty="0" err="1"/>
              <a:t>kanin</a:t>
            </a:r>
            <a:r>
              <a:rPr lang="es-ES_tradnl" sz="1800" dirty="0"/>
              <a:t> </a:t>
            </a:r>
            <a:r>
              <a:rPr lang="es-ES_tradnl" sz="1800" dirty="0" err="1"/>
              <a:t>nawatlahtohkeh</a:t>
            </a:r>
            <a:r>
              <a:rPr lang="es-ES_tradnl" sz="1800" dirty="0"/>
              <a:t> </a:t>
            </a:r>
            <a:r>
              <a:rPr lang="es-ES_tradnl" sz="1800" dirty="0" err="1"/>
              <a:t>moixmatiskeh</a:t>
            </a:r>
            <a:r>
              <a:rPr lang="es-ES_tradnl" sz="1800" dirty="0"/>
              <a:t> </a:t>
            </a:r>
            <a:r>
              <a:rPr lang="es-ES_tradnl" sz="1800" dirty="0" err="1"/>
              <a:t>iwan</a:t>
            </a:r>
            <a:r>
              <a:rPr lang="es-ES_tradnl" sz="1800" dirty="0"/>
              <a:t> </a:t>
            </a:r>
            <a:r>
              <a:rPr lang="es-ES_tradnl" sz="1800" dirty="0" err="1"/>
              <a:t>motlapowiskeh</a:t>
            </a:r>
            <a:r>
              <a:rPr lang="es-ES_tradnl" sz="1800" dirty="0"/>
              <a:t>; </a:t>
            </a:r>
            <a:r>
              <a:rPr lang="es-ES_tradnl" sz="1800" dirty="0" err="1"/>
              <a:t>motlachilia</a:t>
            </a:r>
            <a:r>
              <a:rPr lang="es-ES_tradnl" sz="1800" dirty="0"/>
              <a:t> </a:t>
            </a:r>
            <a:r>
              <a:rPr lang="es-ES_tradnl" sz="1800" dirty="0" err="1"/>
              <a:t>kemin</a:t>
            </a:r>
            <a:r>
              <a:rPr lang="es-ES_tradnl" sz="1800" dirty="0"/>
              <a:t> se </a:t>
            </a:r>
            <a:r>
              <a:rPr lang="es-ES_tradnl" sz="1800" dirty="0" err="1"/>
              <a:t>tlamachtilistli</a:t>
            </a:r>
            <a:r>
              <a:rPr lang="es-ES_tradnl" sz="1800" dirty="0"/>
              <a:t> </a:t>
            </a:r>
            <a:r>
              <a:rPr lang="es-ES_tradnl" sz="1800" dirty="0" err="1"/>
              <a:t>kanin</a:t>
            </a:r>
            <a:r>
              <a:rPr lang="es-ES_tradnl" sz="1800" dirty="0"/>
              <a:t> </a:t>
            </a:r>
            <a:r>
              <a:rPr lang="es-ES_tradnl" sz="1800" dirty="0" err="1"/>
              <a:t>mochikawaltia</a:t>
            </a:r>
            <a:r>
              <a:rPr lang="es-ES_tradnl" sz="1800" dirty="0"/>
              <a:t> </a:t>
            </a:r>
            <a:r>
              <a:rPr lang="es-ES_tradnl" sz="1800" dirty="0" err="1"/>
              <a:t>tlahtolkuepalistli</a:t>
            </a:r>
            <a:r>
              <a:rPr lang="es-ES_tradnl" sz="1800" dirty="0"/>
              <a:t> </a:t>
            </a:r>
            <a:r>
              <a:rPr lang="es-ES_tradnl" sz="1800" dirty="0" err="1"/>
              <a:t>iwan</a:t>
            </a:r>
            <a:r>
              <a:rPr lang="es-ES_tradnl" sz="1800" dirty="0"/>
              <a:t> </a:t>
            </a:r>
            <a:r>
              <a:rPr lang="es-ES_tradnl" sz="1800" dirty="0" err="1"/>
              <a:t>tepantlahtolistli</a:t>
            </a:r>
            <a:r>
              <a:rPr lang="es-ES_tradnl" sz="1800" dirty="0"/>
              <a:t> </a:t>
            </a:r>
            <a:r>
              <a:rPr lang="es-ES_tradnl" sz="1800" dirty="0" err="1"/>
              <a:t>inawak</a:t>
            </a:r>
            <a:r>
              <a:rPr lang="es-ES_tradnl" sz="1800" dirty="0"/>
              <a:t> </a:t>
            </a:r>
            <a:r>
              <a:rPr lang="es-ES_tradnl" sz="1800" dirty="0" err="1"/>
              <a:t>altepemeh</a:t>
            </a:r>
            <a:r>
              <a:rPr lang="es-ES_tradnl" sz="1800" dirty="0"/>
              <a:t> </a:t>
            </a:r>
            <a:r>
              <a:rPr lang="es-ES_tradnl" sz="1800" dirty="0" err="1"/>
              <a:t>iwan</a:t>
            </a:r>
            <a:r>
              <a:rPr lang="es-ES_tradnl" sz="1800" dirty="0"/>
              <a:t> </a:t>
            </a:r>
            <a:r>
              <a:rPr lang="es-ES_tradnl" sz="1800" dirty="0" err="1"/>
              <a:t>nawatlahtohkan</a:t>
            </a:r>
            <a:r>
              <a:rPr lang="es-ES_tradnl" sz="1800" dirty="0"/>
              <a:t>; </a:t>
            </a:r>
            <a:r>
              <a:rPr lang="es-ES_tradnl" sz="1800" dirty="0" err="1"/>
              <a:t>kipalewis</a:t>
            </a:r>
            <a:r>
              <a:rPr lang="es-ES_tradnl" sz="1800" dirty="0"/>
              <a:t> pampa </a:t>
            </a:r>
            <a:r>
              <a:rPr lang="es-ES_tradnl" sz="1800" dirty="0" err="1"/>
              <a:t>ma</a:t>
            </a:r>
            <a:r>
              <a:rPr lang="es-ES_tradnl" sz="1800" dirty="0"/>
              <a:t> yeto </a:t>
            </a:r>
            <a:r>
              <a:rPr lang="es-ES_tradnl" sz="1800" dirty="0" err="1"/>
              <a:t>tlanawatilmeh</a:t>
            </a:r>
            <a:r>
              <a:rPr lang="es-ES_tradnl" sz="1800" dirty="0"/>
              <a:t> </a:t>
            </a:r>
            <a:r>
              <a:rPr lang="es-ES_tradnl" sz="1800" dirty="0" err="1"/>
              <a:t>iwan</a:t>
            </a:r>
            <a:r>
              <a:rPr lang="es-ES_tradnl" sz="1800" dirty="0"/>
              <a:t> </a:t>
            </a:r>
            <a:r>
              <a:rPr lang="es-ES_tradnl" sz="1800" dirty="0" err="1"/>
              <a:t>oksekimeh</a:t>
            </a:r>
            <a:r>
              <a:rPr lang="es-ES_tradnl" sz="1800" dirty="0"/>
              <a:t> </a:t>
            </a:r>
            <a:r>
              <a:rPr lang="es-ES_tradnl" sz="1800" dirty="0" err="1"/>
              <a:t>tlanehnekilmeh</a:t>
            </a:r>
            <a:r>
              <a:rPr lang="es-ES_tradnl" sz="1800" dirty="0"/>
              <a:t> </a:t>
            </a:r>
            <a:r>
              <a:rPr lang="es-ES_tradnl" sz="1800" dirty="0" err="1"/>
              <a:t>tlen</a:t>
            </a:r>
            <a:r>
              <a:rPr lang="es-ES_tradnl" sz="1800" dirty="0"/>
              <a:t> </a:t>
            </a:r>
            <a:r>
              <a:rPr lang="es-ES_tradnl" sz="1800" dirty="0" err="1"/>
              <a:t>kichikawaltiah</a:t>
            </a:r>
            <a:r>
              <a:rPr lang="es-ES_tradnl" sz="1800" dirty="0"/>
              <a:t> </a:t>
            </a:r>
            <a:r>
              <a:rPr lang="es-ES_tradnl" sz="1800" dirty="0" err="1"/>
              <a:t>nawatlahtol</a:t>
            </a:r>
            <a:r>
              <a:rPr lang="es-ES_tradnl" sz="1800" dirty="0"/>
              <a:t>; </a:t>
            </a:r>
            <a:r>
              <a:rPr lang="es-ES_tradnl" sz="1800" dirty="0" err="1"/>
              <a:t>motlachiliah</a:t>
            </a:r>
            <a:r>
              <a:rPr lang="es-ES_tradnl" sz="1800" dirty="0"/>
              <a:t> </a:t>
            </a:r>
            <a:r>
              <a:rPr lang="es-ES_tradnl" sz="1800" dirty="0" err="1"/>
              <a:t>kemin</a:t>
            </a:r>
            <a:r>
              <a:rPr lang="es-ES_tradnl" sz="1800" dirty="0"/>
              <a:t> se </a:t>
            </a:r>
            <a:r>
              <a:rPr lang="es-ES_tradnl" sz="1800" dirty="0" err="1"/>
              <a:t>tlamachtilistli</a:t>
            </a:r>
            <a:r>
              <a:rPr lang="es-ES_tradnl" sz="1800" dirty="0"/>
              <a:t> </a:t>
            </a:r>
            <a:r>
              <a:rPr lang="es-ES_tradnl" sz="1800" dirty="0" err="1"/>
              <a:t>tlen</a:t>
            </a:r>
            <a:r>
              <a:rPr lang="es-ES_tradnl" sz="1800" dirty="0"/>
              <a:t> </a:t>
            </a:r>
            <a:r>
              <a:rPr lang="es-ES_tradnl" sz="1800" dirty="0" err="1"/>
              <a:t>kipalewis</a:t>
            </a:r>
            <a:r>
              <a:rPr lang="es-ES_tradnl" sz="1800" dirty="0"/>
              <a:t> pampa </a:t>
            </a:r>
            <a:r>
              <a:rPr lang="es-ES_tradnl" sz="1800" dirty="0" err="1"/>
              <a:t>ma</a:t>
            </a:r>
            <a:r>
              <a:rPr lang="es-ES_tradnl" sz="1800" dirty="0"/>
              <a:t> yeto se </a:t>
            </a:r>
            <a:r>
              <a:rPr lang="es-ES_tradnl" sz="1800" dirty="0" err="1"/>
              <a:t>masewaltlamachtihkayotl</a:t>
            </a:r>
            <a:r>
              <a:rPr lang="es-ES_tradnl" sz="1800" dirty="0"/>
              <a:t>  </a:t>
            </a:r>
            <a:r>
              <a:rPr lang="es-ES_tradnl" sz="1800" dirty="0" err="1"/>
              <a:t>tlen</a:t>
            </a:r>
            <a:r>
              <a:rPr lang="es-ES_tradnl" sz="1800" dirty="0"/>
              <a:t> </a:t>
            </a:r>
            <a:r>
              <a:rPr lang="es-ES_tradnl" sz="1800" dirty="0" err="1"/>
              <a:t>yi</a:t>
            </a:r>
            <a:r>
              <a:rPr lang="es-ES_tradnl" sz="1800" dirty="0"/>
              <a:t> </a:t>
            </a:r>
            <a:r>
              <a:rPr lang="es-ES_tradnl" sz="1800" dirty="0" err="1"/>
              <a:t>nelli</a:t>
            </a:r>
            <a:r>
              <a:rPr lang="es-ES_tradnl" sz="1800" dirty="0"/>
              <a:t>  </a:t>
            </a:r>
            <a:r>
              <a:rPr lang="es-ES_tradnl" sz="1800" dirty="0" err="1"/>
              <a:t>intech</a:t>
            </a:r>
            <a:r>
              <a:rPr lang="es-ES_tradnl" sz="1800" dirty="0"/>
              <a:t> </a:t>
            </a:r>
            <a:r>
              <a:rPr lang="es-ES_tradnl" sz="1800" dirty="0" err="1"/>
              <a:t>powi</a:t>
            </a:r>
            <a:r>
              <a:rPr lang="es-ES_tradnl" sz="1800" dirty="0"/>
              <a:t> </a:t>
            </a:r>
            <a:r>
              <a:rPr lang="es-ES_tradnl" sz="1800" dirty="0" err="1"/>
              <a:t>masewalmeh</a:t>
            </a:r>
            <a:r>
              <a:rPr lang="es-ES_tradnl" sz="1800" dirty="0"/>
              <a:t>.  </a:t>
            </a:r>
            <a:r>
              <a:rPr lang="es-ES_tradnl" sz="1800" dirty="0" err="1"/>
              <a:t>Noihki</a:t>
            </a:r>
            <a:r>
              <a:rPr lang="es-ES_tradnl" sz="1800" dirty="0"/>
              <a:t> </a:t>
            </a:r>
            <a:r>
              <a:rPr lang="es-ES_tradnl" sz="1800" dirty="0" err="1"/>
              <a:t>motlachilia</a:t>
            </a:r>
            <a:r>
              <a:rPr lang="es-ES_tradnl" sz="1800" dirty="0"/>
              <a:t> </a:t>
            </a:r>
            <a:r>
              <a:rPr lang="es-ES_tradnl" sz="1800" dirty="0" err="1"/>
              <a:t>kemin</a:t>
            </a:r>
            <a:r>
              <a:rPr lang="es-ES_tradnl" sz="1800" dirty="0"/>
              <a:t> se </a:t>
            </a:r>
            <a:r>
              <a:rPr lang="es-ES_tradnl" sz="1800" dirty="0" err="1"/>
              <a:t>kualli</a:t>
            </a:r>
            <a:r>
              <a:rPr lang="es-ES_tradnl" sz="1800" dirty="0"/>
              <a:t> </a:t>
            </a:r>
            <a:r>
              <a:rPr lang="es-ES_tradnl" sz="1800" dirty="0" err="1"/>
              <a:t>ixtlamachilistli</a:t>
            </a:r>
            <a:r>
              <a:rPr lang="es-ES_tradnl" sz="1800" dirty="0"/>
              <a:t> </a:t>
            </a:r>
            <a:r>
              <a:rPr lang="es-ES_tradnl" sz="1800" dirty="0" err="1"/>
              <a:t>tlen</a:t>
            </a:r>
            <a:r>
              <a:rPr lang="es-ES_tradnl" sz="1800" dirty="0"/>
              <a:t> </a:t>
            </a:r>
            <a:r>
              <a:rPr lang="es-ES_tradnl" sz="1800" dirty="0" err="1"/>
              <a:t>kinpalewis</a:t>
            </a:r>
            <a:r>
              <a:rPr lang="es-ES_tradnl" sz="1800" dirty="0"/>
              <a:t> </a:t>
            </a:r>
            <a:r>
              <a:rPr lang="es-ES_tradnl" sz="1800" dirty="0" err="1"/>
              <a:t>tlamachtihkeh</a:t>
            </a:r>
            <a:r>
              <a:rPr lang="es-ES_tradnl" sz="1800" dirty="0"/>
              <a:t> </a:t>
            </a:r>
            <a:r>
              <a:rPr lang="es-ES_tradnl" sz="1800" dirty="0" err="1"/>
              <a:t>iwan</a:t>
            </a:r>
            <a:r>
              <a:rPr lang="es-ES_tradnl" sz="1800" dirty="0"/>
              <a:t> </a:t>
            </a:r>
            <a:r>
              <a:rPr lang="es-ES_tradnl" sz="1800" dirty="0" err="1"/>
              <a:t>momachtihkeh</a:t>
            </a:r>
            <a:r>
              <a:rPr lang="es-ES_tradnl" sz="1800" dirty="0"/>
              <a:t>, </a:t>
            </a:r>
            <a:r>
              <a:rPr lang="es-ES_tradnl" sz="1800" dirty="0" err="1"/>
              <a:t>iwan</a:t>
            </a:r>
            <a:r>
              <a:rPr lang="es-ES_tradnl" sz="1800" dirty="0"/>
              <a:t> </a:t>
            </a:r>
            <a:r>
              <a:rPr lang="es-ES_tradnl" sz="1800" dirty="0" err="1"/>
              <a:t>oksekimeh</a:t>
            </a:r>
            <a:r>
              <a:rPr lang="es-ES_tradnl" sz="1800" dirty="0"/>
              <a:t> </a:t>
            </a:r>
            <a:r>
              <a:rPr lang="es-ES_tradnl" sz="1800" dirty="0" err="1"/>
              <a:t>profesionistah</a:t>
            </a:r>
            <a:r>
              <a:rPr lang="es-ES_tradnl" sz="1800" dirty="0"/>
              <a:t>, pampa </a:t>
            </a:r>
            <a:r>
              <a:rPr lang="es-ES_tradnl" sz="1800" dirty="0" err="1"/>
              <a:t>ma</a:t>
            </a:r>
            <a:r>
              <a:rPr lang="es-ES_tradnl" sz="1800" dirty="0"/>
              <a:t> </a:t>
            </a:r>
            <a:r>
              <a:rPr lang="es-ES_tradnl" sz="1800" dirty="0" err="1"/>
              <a:t>tlahtohkan</a:t>
            </a:r>
            <a:r>
              <a:rPr lang="es-ES_tradnl" sz="1800" dirty="0"/>
              <a:t> </a:t>
            </a:r>
            <a:r>
              <a:rPr lang="es-ES_tradnl" sz="1800" dirty="0" err="1"/>
              <a:t>iwan</a:t>
            </a:r>
            <a:r>
              <a:rPr lang="es-ES_tradnl" sz="1800" dirty="0"/>
              <a:t> </a:t>
            </a:r>
            <a:r>
              <a:rPr lang="es-ES_tradnl" sz="1800" dirty="0" err="1"/>
              <a:t>tlahkuilokan</a:t>
            </a:r>
            <a:r>
              <a:rPr lang="es-ES_tradnl" sz="1800" dirty="0"/>
              <a:t> </a:t>
            </a:r>
            <a:r>
              <a:rPr lang="es-ES_tradnl" sz="1800" dirty="0" err="1"/>
              <a:t>itlahtol</a:t>
            </a:r>
            <a:r>
              <a:rPr lang="es-ES_tradnl" sz="1800" dirty="0"/>
              <a:t>. </a:t>
            </a:r>
            <a:endParaRPr lang="es-MX" sz="1800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55344" y="1052736"/>
            <a:ext cx="4488656" cy="5243729"/>
          </a:xfrm>
        </p:spPr>
        <p:txBody>
          <a:bodyPr>
            <a:noAutofit/>
          </a:bodyPr>
          <a:lstStyle/>
          <a:p>
            <a:pPr marL="68580" indent="0" algn="just">
              <a:buNone/>
            </a:pPr>
            <a:r>
              <a:rPr lang="es-ES_tradnl" sz="1800" dirty="0"/>
              <a:t>Este programa de Maestría se visualiza, en un periodo de diez años, propiciando diálogos </a:t>
            </a:r>
            <a:r>
              <a:rPr lang="es-ES_tradnl" sz="1800" dirty="0" err="1"/>
              <a:t>interdialectales</a:t>
            </a:r>
            <a:r>
              <a:rPr lang="es-ES_tradnl" sz="1800" dirty="0"/>
              <a:t> entre los estudiantes nahuas de las distintas regiones interculturales y sus comunidades; promoviendo la mediación lingüística y cultural en situaciones y prácticas comunicativas entre personas, pueblos y regiones nahuas; gestionando recursos ante instancias nacionales e internacionales que contribuyan al desarrollo de la lengua y cultura nahua; y contribuyendo en la construcción de un modelo educativo lingüística y culturalmente pertinente para las comunidades y pueblos nahuas. Como programa innovador, se visualiza alcanzando estándares de calidad, atendiendo las necesidades regionales, estatales y nacionales de formación y actualización de docentes y profesionistas para la activación del uso de la lengua nahua.</a:t>
            </a:r>
            <a:endParaRPr lang="es-MX" sz="1800" dirty="0"/>
          </a:p>
        </p:txBody>
      </p:sp>
    </p:spTree>
    <p:extLst>
      <p:ext uri="{BB962C8B-B14F-4D97-AF65-F5344CB8AC3E}">
        <p14:creationId xmlns:p14="http://schemas.microsoft.com/office/powerpoint/2010/main" val="818377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116632"/>
            <a:ext cx="7618040" cy="648072"/>
          </a:xfrm>
        </p:spPr>
        <p:txBody>
          <a:bodyPr/>
          <a:lstStyle/>
          <a:p>
            <a:r>
              <a:rPr lang="es-MX" sz="3200" dirty="0" err="1"/>
              <a:t>Tlamachtilkayotl</a:t>
            </a:r>
            <a:r>
              <a:rPr lang="es-MX" sz="3200" dirty="0"/>
              <a:t>/ Plan de estudios</a:t>
            </a:r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403648" y="805272"/>
            <a:ext cx="6716602" cy="59598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41312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1297</TotalTime>
  <Words>795</Words>
  <Application>Microsoft Office PowerPoint</Application>
  <PresentationFormat>Presentación en pantalla (4:3)</PresentationFormat>
  <Paragraphs>32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Calibri</vt:lpstr>
      <vt:lpstr>Consolas</vt:lpstr>
      <vt:lpstr>Corbel</vt:lpstr>
      <vt:lpstr>Wingdings</vt:lpstr>
      <vt:lpstr>Wingdings 2</vt:lpstr>
      <vt:lpstr>Wingdings 3</vt:lpstr>
      <vt:lpstr>Metro</vt:lpstr>
      <vt:lpstr>Universidad Veracruzana Intercultural  Ma monexti wan ma moyolchikawa nawatlahtolli ipan weyi tlamachtilli            Rafael Nava Vite                     rafnava@uv.mx                           rnavavite@gmail.com</vt:lpstr>
      <vt:lpstr>Maestríah ipan Totlahtol iwan Tonemilis</vt:lpstr>
      <vt:lpstr>Tleka moyolitik inin Maestríah? ¿Por qué se crea esta Maestría? </vt:lpstr>
      <vt:lpstr>Mochihki se amatlatemolistli Se realizó un diagnóstico de factibilidad </vt:lpstr>
      <vt:lpstr>Tlapehpenalistli 2020-2022 Proceso de selección 2020-2022</vt:lpstr>
      <vt:lpstr>Kanin mochiwa inin Maestríah? ¿En dónde se desarrolla esta Maestía?</vt:lpstr>
      <vt:lpstr>Tlen kahsisnekih/ Misión</vt:lpstr>
      <vt:lpstr>Tlen itlachialis/ Visión</vt:lpstr>
      <vt:lpstr>Tlamachtilkayotl/ Plan de estudios</vt:lpstr>
      <vt:lpstr>Tlapehpenaltlamachtilli/ catálogo de optativas</vt:lpstr>
      <vt:lpstr>Tlasohkamati     rafnavarafa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Maricela Hernandez Hernandez</dc:creator>
  <cp:lastModifiedBy>Usuario </cp:lastModifiedBy>
  <cp:revision>126</cp:revision>
  <dcterms:created xsi:type="dcterms:W3CDTF">2019-11-25T17:27:05Z</dcterms:created>
  <dcterms:modified xsi:type="dcterms:W3CDTF">2020-02-26T15:36:49Z</dcterms:modified>
</cp:coreProperties>
</file>