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8" r:id="rId3"/>
    <p:sldId id="266" r:id="rId4"/>
    <p:sldId id="26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4" r:id="rId1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B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766" autoAdjust="0"/>
  </p:normalViewPr>
  <p:slideViewPr>
    <p:cSldViewPr>
      <p:cViewPr varScale="1">
        <p:scale>
          <a:sx n="61" d="100"/>
          <a:sy n="61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560C-10C0-45A0-8009-308FAF929BB6}" type="datetimeFigureOut">
              <a:rPr lang="es-ES" smtClean="0"/>
              <a:t>25/2/20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16EEF-F9BA-4E45-9F1D-9ED7F5307C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61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;p1:notes">
            <a:extLst>
              <a:ext uri="{FF2B5EF4-FFF2-40B4-BE49-F238E27FC236}">
                <a16:creationId xmlns:a16="http://schemas.microsoft.com/office/drawing/2014/main" id="{9A16106C-4493-4CF9-88D4-ADBB030CE4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30886" y="3303526"/>
            <a:ext cx="7447275" cy="3129671"/>
          </a:xfrm>
        </p:spPr>
        <p:txBody>
          <a:bodyPr lIns="91421" tIns="91421" rIns="91421" bIns="91421"/>
          <a:lstStyle/>
          <a:p>
            <a:endParaRPr lang="es-ES"/>
          </a:p>
        </p:txBody>
      </p:sp>
      <p:sp>
        <p:nvSpPr>
          <p:cNvPr id="3" name="Google Shape;82;p1:notes">
            <a:extLst>
              <a:ext uri="{FF2B5EF4-FFF2-40B4-BE49-F238E27FC236}">
                <a16:creationId xmlns:a16="http://schemas.microsoft.com/office/drawing/2014/main" id="{118F25BE-BADA-4C32-BD0F-6D7CF1602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17825" y="522288"/>
            <a:ext cx="3475038" cy="260667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51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583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127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B9866DEE-89DF-4F90-A307-6CE3AC3E58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397" cy="147002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55067CC2-9A30-4AE5-BC72-DFABD90D3E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797" cy="1752603"/>
          </a:xfrm>
        </p:spPr>
        <p:txBody>
          <a:bodyPr anchorCtr="1"/>
          <a:lstStyle>
            <a:lvl1pPr algn="ctr">
              <a:buNone/>
              <a:defRPr>
                <a:solidFill>
                  <a:srgbClr val="888888"/>
                </a:solidFill>
              </a:defRPr>
            </a:lvl1pPr>
          </a:lstStyle>
          <a:p>
            <a:pPr lvl="0"/>
            <a:endParaRPr lang="es-ES"/>
          </a:p>
        </p:txBody>
      </p:sp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53A9563E-8C95-4399-94CB-F0136882F0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Google Shape;15;p2">
            <a:extLst>
              <a:ext uri="{FF2B5EF4-FFF2-40B4-BE49-F238E27FC236}">
                <a16:creationId xmlns:a16="http://schemas.microsoft.com/office/drawing/2014/main" id="{FDD26674-40BB-4847-BE76-53B278F263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16;p2">
            <a:extLst>
              <a:ext uri="{FF2B5EF4-FFF2-40B4-BE49-F238E27FC236}">
                <a16:creationId xmlns:a16="http://schemas.microsoft.com/office/drawing/2014/main" id="{79E8024C-06D2-488C-9C0D-1049FBEA60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E1EC1D-8CEB-496E-8096-A4A36CD5DD05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61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;p4">
            <a:extLst>
              <a:ext uri="{FF2B5EF4-FFF2-40B4-BE49-F238E27FC236}">
                <a16:creationId xmlns:a16="http://schemas.microsoft.com/office/drawing/2014/main" id="{0D10266E-4251-4866-A43B-CB6F35F26B5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 rot="5400013">
            <a:off x="4732338" y="2171723"/>
            <a:ext cx="5851529" cy="20574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25;p4">
            <a:extLst>
              <a:ext uri="{FF2B5EF4-FFF2-40B4-BE49-F238E27FC236}">
                <a16:creationId xmlns:a16="http://schemas.microsoft.com/office/drawing/2014/main" id="{99545862-0916-473C-B1B7-732C47463FC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 rot="5400013">
            <a:off x="541339" y="190522"/>
            <a:ext cx="5851529" cy="6019802"/>
          </a:xfrm>
        </p:spPr>
        <p:txBody>
          <a:bodyPr/>
          <a:lstStyle>
            <a:lvl1pPr indent="-257175">
              <a:spcBef>
                <a:spcPts val="270"/>
              </a:spcBef>
              <a:buSzPts val="1800"/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D9D4BB9E-6821-4A76-A359-4B026B53CD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BB4F8112-ACDB-490F-9EEF-F6FF7BE392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28;p4">
            <a:extLst>
              <a:ext uri="{FF2B5EF4-FFF2-40B4-BE49-F238E27FC236}">
                <a16:creationId xmlns:a16="http://schemas.microsoft.com/office/drawing/2014/main" id="{5A4CB6FA-B1EA-4AFE-A57A-676BB68B6C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250693-1FC5-42A2-85D4-9715ABB545F4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5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;p5">
            <a:extLst>
              <a:ext uri="{FF2B5EF4-FFF2-40B4-BE49-F238E27FC236}">
                <a16:creationId xmlns:a16="http://schemas.microsoft.com/office/drawing/2014/main" id="{27E98CA0-2345-4724-8163-B9EE1DCC587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31;p5">
            <a:extLst>
              <a:ext uri="{FF2B5EF4-FFF2-40B4-BE49-F238E27FC236}">
                <a16:creationId xmlns:a16="http://schemas.microsoft.com/office/drawing/2014/main" id="{E65460C8-0B29-4F77-BDE2-1FFF7526AD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 rot="5400013">
            <a:off x="2309024" y="-251611"/>
            <a:ext cx="4525959" cy="8229600"/>
          </a:xfrm>
        </p:spPr>
        <p:txBody>
          <a:bodyPr/>
          <a:lstStyle>
            <a:lvl1pPr indent="-257175">
              <a:spcBef>
                <a:spcPts val="270"/>
              </a:spcBef>
              <a:buSzPts val="1800"/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32;p5">
            <a:extLst>
              <a:ext uri="{FF2B5EF4-FFF2-40B4-BE49-F238E27FC236}">
                <a16:creationId xmlns:a16="http://schemas.microsoft.com/office/drawing/2014/main" id="{6D8C9C4E-218C-4C69-9541-8E8EB721BE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Google Shape;33;p5">
            <a:extLst>
              <a:ext uri="{FF2B5EF4-FFF2-40B4-BE49-F238E27FC236}">
                <a16:creationId xmlns:a16="http://schemas.microsoft.com/office/drawing/2014/main" id="{FD52702E-57E2-43E0-BE26-50B1CA44F3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34;p5">
            <a:extLst>
              <a:ext uri="{FF2B5EF4-FFF2-40B4-BE49-F238E27FC236}">
                <a16:creationId xmlns:a16="http://schemas.microsoft.com/office/drawing/2014/main" id="{8C5FA3EF-7DA2-41D6-BBEC-18A7006AF9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475C53-8B95-4323-93FF-431B08134EC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7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6">
            <a:extLst>
              <a:ext uri="{FF2B5EF4-FFF2-40B4-BE49-F238E27FC236}">
                <a16:creationId xmlns:a16="http://schemas.microsoft.com/office/drawing/2014/main" id="{F58D2276-DB9C-497C-932D-8CD1720AB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90" y="4800601"/>
            <a:ext cx="5486400" cy="566735"/>
          </a:xfrm>
        </p:spPr>
        <p:txBody>
          <a:bodyPr anchor="b" anchorCtr="0"/>
          <a:lstStyle>
            <a:lvl1pPr algn="l">
              <a:defRPr sz="1350" b="1"/>
            </a:lvl1pPr>
          </a:lstStyle>
          <a:p>
            <a:pPr lvl="0"/>
            <a:endParaRPr lang="es-ES"/>
          </a:p>
        </p:txBody>
      </p:sp>
      <p:sp>
        <p:nvSpPr>
          <p:cNvPr id="3" name="Google Shape;37;p6">
            <a:extLst>
              <a:ext uri="{FF2B5EF4-FFF2-40B4-BE49-F238E27FC236}">
                <a16:creationId xmlns:a16="http://schemas.microsoft.com/office/drawing/2014/main" id="{AC64762B-6FFB-4ACC-BFDE-D41AE695A7D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38;p6">
            <a:extLst>
              <a:ext uri="{FF2B5EF4-FFF2-40B4-BE49-F238E27FC236}">
                <a16:creationId xmlns:a16="http://schemas.microsoft.com/office/drawing/2014/main" id="{44838C97-B2BE-4595-B1E1-0DA5008644D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90" y="5367335"/>
            <a:ext cx="5486400" cy="804864"/>
          </a:xfrm>
        </p:spPr>
        <p:txBody>
          <a:bodyPr/>
          <a:lstStyle>
            <a:lvl1pPr indent="-171450">
              <a:spcBef>
                <a:spcPts val="195"/>
              </a:spcBef>
              <a:buNone/>
              <a:defRPr sz="975"/>
            </a:lvl1pPr>
          </a:lstStyle>
          <a:p>
            <a:pPr lvl="0"/>
            <a:endParaRPr lang="es-ES"/>
          </a:p>
        </p:txBody>
      </p:sp>
      <p:sp>
        <p:nvSpPr>
          <p:cNvPr id="5" name="Google Shape;39;p6">
            <a:extLst>
              <a:ext uri="{FF2B5EF4-FFF2-40B4-BE49-F238E27FC236}">
                <a16:creationId xmlns:a16="http://schemas.microsoft.com/office/drawing/2014/main" id="{CF12034A-08D3-46A2-8DB5-51317D267E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40;p6">
            <a:extLst>
              <a:ext uri="{FF2B5EF4-FFF2-40B4-BE49-F238E27FC236}">
                <a16:creationId xmlns:a16="http://schemas.microsoft.com/office/drawing/2014/main" id="{768A4894-427D-4BCE-BB64-A146206A97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Google Shape;41;p6">
            <a:extLst>
              <a:ext uri="{FF2B5EF4-FFF2-40B4-BE49-F238E27FC236}">
                <a16:creationId xmlns:a16="http://schemas.microsoft.com/office/drawing/2014/main" id="{F29693D1-4AA2-4E0F-B56B-97DFE3414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E4814F-9BDD-495F-9680-6F4ED9FD7B3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;p7">
            <a:extLst>
              <a:ext uri="{FF2B5EF4-FFF2-40B4-BE49-F238E27FC236}">
                <a16:creationId xmlns:a16="http://schemas.microsoft.com/office/drawing/2014/main" id="{AA2868F1-BBB6-439D-85B1-C7754F844D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3" y="273048"/>
            <a:ext cx="3008309" cy="1162046"/>
          </a:xfrm>
        </p:spPr>
        <p:txBody>
          <a:bodyPr anchor="b" anchorCtr="0"/>
          <a:lstStyle>
            <a:lvl1pPr algn="l">
              <a:defRPr sz="1350" b="1"/>
            </a:lvl1pPr>
          </a:lstStyle>
          <a:p>
            <a:pPr lvl="0"/>
            <a:endParaRPr lang="es-ES"/>
          </a:p>
        </p:txBody>
      </p:sp>
      <p:sp>
        <p:nvSpPr>
          <p:cNvPr id="3" name="Google Shape;44;p7">
            <a:extLst>
              <a:ext uri="{FF2B5EF4-FFF2-40B4-BE49-F238E27FC236}">
                <a16:creationId xmlns:a16="http://schemas.microsoft.com/office/drawing/2014/main" id="{1703A93F-8BBC-4655-90A1-072F05E958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75048" y="273048"/>
            <a:ext cx="5111747" cy="585311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45;p7">
            <a:extLst>
              <a:ext uri="{FF2B5EF4-FFF2-40B4-BE49-F238E27FC236}">
                <a16:creationId xmlns:a16="http://schemas.microsoft.com/office/drawing/2014/main" id="{ABB45E9A-3DBB-4C5B-9220-EF77FB82D2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3" y="1435105"/>
            <a:ext cx="3008309" cy="4691064"/>
          </a:xfrm>
        </p:spPr>
        <p:txBody>
          <a:bodyPr/>
          <a:lstStyle>
            <a:lvl1pPr indent="-171450">
              <a:spcBef>
                <a:spcPts val="195"/>
              </a:spcBef>
              <a:buNone/>
              <a:defRPr sz="975"/>
            </a:lvl1pPr>
          </a:lstStyle>
          <a:p>
            <a:pPr lvl="0"/>
            <a:endParaRPr lang="es-ES"/>
          </a:p>
        </p:txBody>
      </p:sp>
      <p:sp>
        <p:nvSpPr>
          <p:cNvPr id="5" name="Google Shape;46;p7">
            <a:extLst>
              <a:ext uri="{FF2B5EF4-FFF2-40B4-BE49-F238E27FC236}">
                <a16:creationId xmlns:a16="http://schemas.microsoft.com/office/drawing/2014/main" id="{CB49BEC3-4082-4830-B97C-62628C213D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47;p7">
            <a:extLst>
              <a:ext uri="{FF2B5EF4-FFF2-40B4-BE49-F238E27FC236}">
                <a16:creationId xmlns:a16="http://schemas.microsoft.com/office/drawing/2014/main" id="{BAE6EDA4-B029-4F21-A6FB-0D178568AF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Google Shape;48;p7">
            <a:extLst>
              <a:ext uri="{FF2B5EF4-FFF2-40B4-BE49-F238E27FC236}">
                <a16:creationId xmlns:a16="http://schemas.microsoft.com/office/drawing/2014/main" id="{BC2F80CD-218F-47FA-8A64-227B1B6E90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BE9176-25C7-4066-BDFA-AE0C9B9A8ED8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3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;p8">
            <a:extLst>
              <a:ext uri="{FF2B5EF4-FFF2-40B4-BE49-F238E27FC236}">
                <a16:creationId xmlns:a16="http://schemas.microsoft.com/office/drawing/2014/main" id="{CB826A4D-8819-44E0-BCC0-0D37D5A8A0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51;p8">
            <a:extLst>
              <a:ext uri="{FF2B5EF4-FFF2-40B4-BE49-F238E27FC236}">
                <a16:creationId xmlns:a16="http://schemas.microsoft.com/office/drawing/2014/main" id="{D7885106-1E38-4498-AED9-D05FDD0449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52;p8">
            <a:extLst>
              <a:ext uri="{FF2B5EF4-FFF2-40B4-BE49-F238E27FC236}">
                <a16:creationId xmlns:a16="http://schemas.microsoft.com/office/drawing/2014/main" id="{2E03776D-DECA-4EBD-8077-8DB5F69E0E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34F081-8B96-49E3-8801-ACE94FFCB431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9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9">
            <a:extLst>
              <a:ext uri="{FF2B5EF4-FFF2-40B4-BE49-F238E27FC236}">
                <a16:creationId xmlns:a16="http://schemas.microsoft.com/office/drawing/2014/main" id="{BB91A748-175B-4D85-9920-83C782D3B7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55;p9">
            <a:extLst>
              <a:ext uri="{FF2B5EF4-FFF2-40B4-BE49-F238E27FC236}">
                <a16:creationId xmlns:a16="http://schemas.microsoft.com/office/drawing/2014/main" id="{8A9727CE-F218-4E78-9193-464F384B9D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Google Shape;56;p9">
            <a:extLst>
              <a:ext uri="{FF2B5EF4-FFF2-40B4-BE49-F238E27FC236}">
                <a16:creationId xmlns:a16="http://schemas.microsoft.com/office/drawing/2014/main" id="{2621397B-6857-4570-98D8-3F0E294C17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Google Shape;57;p9">
            <a:extLst>
              <a:ext uri="{FF2B5EF4-FFF2-40B4-BE49-F238E27FC236}">
                <a16:creationId xmlns:a16="http://schemas.microsoft.com/office/drawing/2014/main" id="{59DDCC3C-D3A7-4761-8F11-3C50A1B947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68B06E-6D32-4A4F-AF0A-30F02EDA6D36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04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p10">
            <a:extLst>
              <a:ext uri="{FF2B5EF4-FFF2-40B4-BE49-F238E27FC236}">
                <a16:creationId xmlns:a16="http://schemas.microsoft.com/office/drawing/2014/main" id="{80E2B333-51BA-4798-9930-4B224B0492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60;p10">
            <a:extLst>
              <a:ext uri="{FF2B5EF4-FFF2-40B4-BE49-F238E27FC236}">
                <a16:creationId xmlns:a16="http://schemas.microsoft.com/office/drawing/2014/main" id="{8B183616-2F20-4928-9F6C-D63E9C77B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3" y="1535114"/>
            <a:ext cx="4040185" cy="639759"/>
          </a:xfrm>
        </p:spPr>
        <p:txBody>
          <a:bodyPr anchor="b"/>
          <a:lstStyle>
            <a:lvl1pPr indent="-171450">
              <a:spcBef>
                <a:spcPts val="330"/>
              </a:spcBef>
              <a:buNone/>
              <a:defRPr sz="1650" b="1"/>
            </a:lvl1pPr>
          </a:lstStyle>
          <a:p>
            <a:pPr lvl="0"/>
            <a:endParaRPr lang="es-ES"/>
          </a:p>
        </p:txBody>
      </p:sp>
      <p:sp>
        <p:nvSpPr>
          <p:cNvPr id="4" name="Google Shape;61;p10">
            <a:extLst>
              <a:ext uri="{FF2B5EF4-FFF2-40B4-BE49-F238E27FC236}">
                <a16:creationId xmlns:a16="http://schemas.microsoft.com/office/drawing/2014/main" id="{B8F4F52A-F9B5-4E6B-B472-7ACCCAE80C5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57203" y="2174872"/>
            <a:ext cx="4040185" cy="3951286"/>
          </a:xfrm>
        </p:spPr>
        <p:txBody>
          <a:bodyPr/>
          <a:lstStyle>
            <a:lvl1pPr indent="-276227">
              <a:spcBef>
                <a:spcPts val="330"/>
              </a:spcBef>
              <a:buSzPts val="2200"/>
              <a:defRPr sz="1650"/>
            </a:lvl1pPr>
          </a:lstStyle>
          <a:p>
            <a:pPr lvl="0"/>
            <a:endParaRPr lang="es-ES"/>
          </a:p>
        </p:txBody>
      </p:sp>
      <p:sp>
        <p:nvSpPr>
          <p:cNvPr id="5" name="Google Shape;62;p10">
            <a:extLst>
              <a:ext uri="{FF2B5EF4-FFF2-40B4-BE49-F238E27FC236}">
                <a16:creationId xmlns:a16="http://schemas.microsoft.com/office/drawing/2014/main" id="{A94C0E57-B9C4-4E25-A94F-6AD6380F3B2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5026" y="1535114"/>
            <a:ext cx="4041776" cy="639759"/>
          </a:xfrm>
        </p:spPr>
        <p:txBody>
          <a:bodyPr anchor="b"/>
          <a:lstStyle>
            <a:lvl1pPr indent="-171450">
              <a:spcBef>
                <a:spcPts val="330"/>
              </a:spcBef>
              <a:buNone/>
              <a:defRPr sz="1650" b="1"/>
            </a:lvl1pPr>
          </a:lstStyle>
          <a:p>
            <a:pPr lvl="0"/>
            <a:endParaRPr lang="es-ES"/>
          </a:p>
        </p:txBody>
      </p:sp>
      <p:sp>
        <p:nvSpPr>
          <p:cNvPr id="6" name="Google Shape;63;p10">
            <a:extLst>
              <a:ext uri="{FF2B5EF4-FFF2-40B4-BE49-F238E27FC236}">
                <a16:creationId xmlns:a16="http://schemas.microsoft.com/office/drawing/2014/main" id="{FF2825F3-1621-4CAE-A2EA-FA297197EE0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6" y="2174872"/>
            <a:ext cx="4041776" cy="3951286"/>
          </a:xfrm>
        </p:spPr>
        <p:txBody>
          <a:bodyPr/>
          <a:lstStyle>
            <a:lvl1pPr indent="-276227">
              <a:spcBef>
                <a:spcPts val="330"/>
              </a:spcBef>
              <a:buSzPts val="2200"/>
              <a:defRPr sz="1650"/>
            </a:lvl1pPr>
          </a:lstStyle>
          <a:p>
            <a:pPr lvl="0"/>
            <a:endParaRPr lang="es-ES"/>
          </a:p>
        </p:txBody>
      </p:sp>
      <p:sp>
        <p:nvSpPr>
          <p:cNvPr id="7" name="Google Shape;64;p10">
            <a:extLst>
              <a:ext uri="{FF2B5EF4-FFF2-40B4-BE49-F238E27FC236}">
                <a16:creationId xmlns:a16="http://schemas.microsoft.com/office/drawing/2014/main" id="{F489D1BD-354B-4615-955E-2BDD3CB6A9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8" name="Google Shape;65;p10">
            <a:extLst>
              <a:ext uri="{FF2B5EF4-FFF2-40B4-BE49-F238E27FC236}">
                <a16:creationId xmlns:a16="http://schemas.microsoft.com/office/drawing/2014/main" id="{9ABE6969-7F96-4F0B-B27F-002302DFD4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Google Shape;66;p10">
            <a:extLst>
              <a:ext uri="{FF2B5EF4-FFF2-40B4-BE49-F238E27FC236}">
                <a16:creationId xmlns:a16="http://schemas.microsoft.com/office/drawing/2014/main" id="{9D957857-AFDD-4AFF-84A5-6774713090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BFD110-96FE-467D-8C82-2E5DBDC3A46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393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;p11">
            <a:extLst>
              <a:ext uri="{FF2B5EF4-FFF2-40B4-BE49-F238E27FC236}">
                <a16:creationId xmlns:a16="http://schemas.microsoft.com/office/drawing/2014/main" id="{E00D6BE3-8B0F-470F-ABEF-1410FEBD5A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Google Shape;69;p11">
            <a:extLst>
              <a:ext uri="{FF2B5EF4-FFF2-40B4-BE49-F238E27FC236}">
                <a16:creationId xmlns:a16="http://schemas.microsoft.com/office/drawing/2014/main" id="{5D5E4B5E-9D80-4DED-8EC3-3038B7C6AD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3" y="1600201"/>
            <a:ext cx="4038601" cy="4525959"/>
          </a:xfrm>
        </p:spPr>
        <p:txBody>
          <a:bodyPr/>
          <a:lstStyle>
            <a:lvl1pPr indent="-290511">
              <a:spcBef>
                <a:spcPts val="375"/>
              </a:spcBef>
              <a:buSzPts val="2500"/>
              <a:defRPr sz="1875"/>
            </a:lvl1pPr>
          </a:lstStyle>
          <a:p>
            <a:pPr lvl="0"/>
            <a:endParaRPr lang="es-ES"/>
          </a:p>
        </p:txBody>
      </p:sp>
      <p:sp>
        <p:nvSpPr>
          <p:cNvPr id="4" name="Google Shape;70;p11">
            <a:extLst>
              <a:ext uri="{FF2B5EF4-FFF2-40B4-BE49-F238E27FC236}">
                <a16:creationId xmlns:a16="http://schemas.microsoft.com/office/drawing/2014/main" id="{E37A9A6C-28E2-4FDD-9DD3-B2F32AD08B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202" y="1600201"/>
            <a:ext cx="4038601" cy="4525959"/>
          </a:xfrm>
        </p:spPr>
        <p:txBody>
          <a:bodyPr/>
          <a:lstStyle>
            <a:lvl1pPr indent="-290511">
              <a:spcBef>
                <a:spcPts val="375"/>
              </a:spcBef>
              <a:buSzPts val="2500"/>
              <a:defRPr sz="1875"/>
            </a:lvl1pPr>
          </a:lstStyle>
          <a:p>
            <a:pPr lvl="0"/>
            <a:endParaRPr lang="es-ES"/>
          </a:p>
        </p:txBody>
      </p:sp>
      <p:sp>
        <p:nvSpPr>
          <p:cNvPr id="5" name="Google Shape;71;p11">
            <a:extLst>
              <a:ext uri="{FF2B5EF4-FFF2-40B4-BE49-F238E27FC236}">
                <a16:creationId xmlns:a16="http://schemas.microsoft.com/office/drawing/2014/main" id="{BC2C5E60-7987-41D6-AC51-F4E406075F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649E12A5-6807-4530-AE5D-87ECE59BE4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Google Shape;73;p11">
            <a:extLst>
              <a:ext uri="{FF2B5EF4-FFF2-40B4-BE49-F238E27FC236}">
                <a16:creationId xmlns:a16="http://schemas.microsoft.com/office/drawing/2014/main" id="{4493EBB4-60D4-4E66-8F5E-889BF3163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796401-DC67-49D9-A420-32F1F9570A3F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50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2">
            <a:extLst>
              <a:ext uri="{FF2B5EF4-FFF2-40B4-BE49-F238E27FC236}">
                <a16:creationId xmlns:a16="http://schemas.microsoft.com/office/drawing/2014/main" id="{9DCBFD10-6F3E-41A0-8C30-B7B54DB83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2" y="4406906"/>
            <a:ext cx="7772397" cy="1362071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pPr lvl="0"/>
            <a:endParaRPr lang="es-ES"/>
          </a:p>
        </p:txBody>
      </p:sp>
      <p:sp>
        <p:nvSpPr>
          <p:cNvPr id="3" name="Google Shape;76;p12">
            <a:extLst>
              <a:ext uri="{FF2B5EF4-FFF2-40B4-BE49-F238E27FC236}">
                <a16:creationId xmlns:a16="http://schemas.microsoft.com/office/drawing/2014/main" id="{F6704A6A-6E8E-4BE6-890A-A5333A798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397" cy="1500182"/>
          </a:xfrm>
        </p:spPr>
        <p:txBody>
          <a:bodyPr anchor="b"/>
          <a:lstStyle>
            <a:lvl1pPr indent="-171450">
              <a:spcBef>
                <a:spcPts val="270"/>
              </a:spcBef>
              <a:buNone/>
              <a:defRPr sz="1350">
                <a:solidFill>
                  <a:srgbClr val="888888"/>
                </a:solidFill>
              </a:defRPr>
            </a:lvl1pPr>
          </a:lstStyle>
          <a:p>
            <a:pPr lvl="0"/>
            <a:endParaRPr lang="es-ES"/>
          </a:p>
        </p:txBody>
      </p:sp>
      <p:sp>
        <p:nvSpPr>
          <p:cNvPr id="4" name="Google Shape;77;p12">
            <a:extLst>
              <a:ext uri="{FF2B5EF4-FFF2-40B4-BE49-F238E27FC236}">
                <a16:creationId xmlns:a16="http://schemas.microsoft.com/office/drawing/2014/main" id="{D9EDA304-9FF0-41CC-B149-2D88B99997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Google Shape;78;p12">
            <a:extLst>
              <a:ext uri="{FF2B5EF4-FFF2-40B4-BE49-F238E27FC236}">
                <a16:creationId xmlns:a16="http://schemas.microsoft.com/office/drawing/2014/main" id="{70CD2F76-C772-4D8E-9059-8FBA31B75C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Google Shape;79;p12">
            <a:extLst>
              <a:ext uri="{FF2B5EF4-FFF2-40B4-BE49-F238E27FC236}">
                <a16:creationId xmlns:a16="http://schemas.microsoft.com/office/drawing/2014/main" id="{B99F4F40-6A49-4D69-BDE1-FEE0B56BEA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5B565E-9C4D-41E5-AF9B-E5852EF0324E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9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28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567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43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307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561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9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12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3B85A-8048-457E-A624-DC930324D6AC}" type="datetimeFigureOut">
              <a:rPr lang="es-MX" smtClean="0"/>
              <a:t>25/02/20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AF7D-C4A7-4208-B5FC-0C2BBDCE13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160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AD704229-B90D-4A50-A9FA-F9F662FFC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82049" tIns="41029" rIns="82049" bIns="41029" anchor="ctr" anchorCtr="1" compatLnSpc="1">
            <a:noAutofit/>
          </a:bodyPr>
          <a:lstStyle/>
          <a:p>
            <a:pPr lvl="0"/>
            <a:endParaRPr lang="es-ES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A9CC696D-A532-41B4-BB90-5CAAE8F96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2" y="1600201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82049" tIns="41029" rIns="82049" bIns="41029" anchor="t" anchorCtr="0" compatLnSpc="1">
            <a:no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4AA18BE2-F62A-487D-80C6-2645284B1E6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2" y="6356352"/>
            <a:ext cx="21335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82049" tIns="41029" rIns="82049" bIns="41029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825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Google Shape;9;p1">
            <a:extLst>
              <a:ext uri="{FF2B5EF4-FFF2-40B4-BE49-F238E27FC236}">
                <a16:creationId xmlns:a16="http://schemas.microsoft.com/office/drawing/2014/main" id="{6220B95E-2C06-437F-B411-E30835D9B68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2"/>
            <a:ext cx="28955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82049" tIns="41029" rIns="82049" bIns="41029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35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Google Shape;10;p1">
            <a:extLst>
              <a:ext uri="{FF2B5EF4-FFF2-40B4-BE49-F238E27FC236}">
                <a16:creationId xmlns:a16="http://schemas.microsoft.com/office/drawing/2014/main" id="{78AE26E2-6C52-486F-880A-4ED9AFD934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2"/>
            <a:ext cx="21335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82049" tIns="41029" rIns="82049" bIns="41029" anchor="ctr" anchorCtr="0" compatLnSpc="1">
            <a:noAutofit/>
          </a:bodyPr>
          <a:lstStyle>
            <a:lvl1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25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</a:defRPr>
            </a:lvl1pPr>
          </a:lstStyle>
          <a:p>
            <a:pPr lvl="0"/>
            <a:fld id="{4F6350B5-B9D0-4134-8131-48BE34B9410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marL="0" marR="0" lvl="0" indent="0" algn="ctr" defTabSz="6858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2925" b="0" i="0" u="none" strike="noStrike" kern="0" cap="none" spc="0" baseline="0">
          <a:solidFill>
            <a:srgbClr val="000000"/>
          </a:solidFill>
          <a:uFillTx/>
          <a:latin typeface="Calibri"/>
          <a:ea typeface="Calibri"/>
          <a:cs typeface="Calibri"/>
        </a:defRPr>
      </a:lvl1pPr>
    </p:titleStyle>
    <p:bodyStyle>
      <a:lvl1pPr marL="342900" marR="0" lvl="0" indent="-309563" algn="l" defTabSz="685800" rtl="0" fontAlgn="auto" hangingPunct="1">
        <a:lnSpc>
          <a:spcPct val="100000"/>
        </a:lnSpc>
        <a:spcBef>
          <a:spcPts val="435"/>
        </a:spcBef>
        <a:spcAft>
          <a:spcPts val="0"/>
        </a:spcAft>
        <a:buClr>
          <a:srgbClr val="000000"/>
        </a:buClr>
        <a:buSzPts val="2900"/>
        <a:buFont typeface="Arial"/>
        <a:buChar char="•"/>
        <a:tabLst/>
        <a:defRPr lang="es-ES" sz="2175" b="0" i="0" u="none" strike="noStrike" kern="0" cap="none" spc="0" baseline="0">
          <a:solidFill>
            <a:srgbClr val="000000"/>
          </a:solidFill>
          <a:uFillTx/>
          <a:latin typeface="Calibri"/>
          <a:ea typeface="Calibri"/>
          <a:cs typeface="Calibri"/>
        </a:defRPr>
      </a:lvl1pPr>
      <a:lvl2pPr marL="514350" marR="0" lvl="1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857250" marR="0" lvl="2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s-ES" sz="15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200150" marR="0" lvl="3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s-ES" sz="135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543050" marR="0" lvl="4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s-ES" sz="135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3">
            <a:extLst>
              <a:ext uri="{FF2B5EF4-FFF2-40B4-BE49-F238E27FC236}">
                <a16:creationId xmlns:a16="http://schemas.microsoft.com/office/drawing/2014/main" id="{9755B56A-0EA9-4A2F-B633-498E743D9CFD}"/>
              </a:ext>
            </a:extLst>
          </p:cNvPr>
          <p:cNvSpPr txBox="1"/>
          <p:nvPr/>
        </p:nvSpPr>
        <p:spPr>
          <a:xfrm>
            <a:off x="2307428" y="1519239"/>
            <a:ext cx="5637612" cy="211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1537" tIns="30772" rIns="61537" bIns="30772" anchor="t" anchorCtr="0" compatLnSpc="1">
            <a:noAutofit/>
          </a:bodyPr>
          <a:lstStyle/>
          <a:p>
            <a:pPr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75" kern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</a:rPr>
              <a:t>Dirección General de Administración, Desarrollo de Personal y Profesionalización</a:t>
            </a:r>
            <a:endParaRPr lang="es-ES" sz="105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Google Shape;85;p13" descr="FOOTER-01.jpg">
            <a:extLst>
              <a:ext uri="{FF2B5EF4-FFF2-40B4-BE49-F238E27FC236}">
                <a16:creationId xmlns:a16="http://schemas.microsoft.com/office/drawing/2014/main" id="{D9C1D8FA-0A7A-4D4E-BBC1-CA93CFB131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143002" y="5650703"/>
            <a:ext cx="6858000" cy="3500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A7204D27-08C8-4D2B-BC1D-4DB14F00B62F}"/>
              </a:ext>
            </a:extLst>
          </p:cNvPr>
          <p:cNvSpPr txBox="1"/>
          <p:nvPr/>
        </p:nvSpPr>
        <p:spPr>
          <a:xfrm>
            <a:off x="1504865" y="1625201"/>
            <a:ext cx="6000750" cy="38354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1537" tIns="30772" rIns="61537" bIns="30772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100" kern="0" dirty="0">
                <a:solidFill>
                  <a:srgbClr val="000000"/>
                </a:solidFill>
                <a:latin typeface="Arial"/>
                <a:cs typeface="Arial"/>
              </a:rPr>
              <a:t>GUÍA DE ACTUACIÓN PARA PERITOS INTERPRETES-TRADUCTORES/AS EN LENGUAS ORIGINARIAS MEXICANAS</a:t>
            </a:r>
          </a:p>
        </p:txBody>
      </p:sp>
      <p:pic>
        <p:nvPicPr>
          <p:cNvPr id="5" name="Google Shape;87;p13">
            <a:extLst>
              <a:ext uri="{FF2B5EF4-FFF2-40B4-BE49-F238E27FC236}">
                <a16:creationId xmlns:a16="http://schemas.microsoft.com/office/drawing/2014/main" id="{43FCA81B-35A4-4354-B7BC-A1C2688043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1722832" y="1179913"/>
            <a:ext cx="1170386" cy="3393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oogle Shape;88;p13">
            <a:extLst>
              <a:ext uri="{FF2B5EF4-FFF2-40B4-BE49-F238E27FC236}">
                <a16:creationId xmlns:a16="http://schemas.microsoft.com/office/drawing/2014/main" id="{F1D5C0F7-9E0E-409C-89ED-BC10A859BD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6647260" y="1073942"/>
            <a:ext cx="504824" cy="4452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B8005F-B856-3445-A197-4232EA65A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Grayscale trans="39000" pencilSize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5" y="23837"/>
            <a:ext cx="9131145" cy="77012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6CCA444-5F7C-B141-A209-E2425588DB8A}"/>
              </a:ext>
            </a:extLst>
          </p:cNvPr>
          <p:cNvSpPr txBox="1"/>
          <p:nvPr/>
        </p:nvSpPr>
        <p:spPr>
          <a:xfrm>
            <a:off x="1683319" y="352557"/>
            <a:ext cx="5790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0000"/>
                </a:solidFill>
                <a:latin typeface="Avenir Next Condensed" panose="020B0506020202020204" pitchFamily="34" charset="0"/>
              </a:rPr>
              <a:t>C O N T E N I D 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9B18B3-5036-6C4B-9ECD-D6A70A0CB07F}"/>
              </a:ext>
            </a:extLst>
          </p:cNvPr>
          <p:cNvSpPr txBox="1"/>
          <p:nvPr/>
        </p:nvSpPr>
        <p:spPr>
          <a:xfrm>
            <a:off x="1259632" y="1411741"/>
            <a:ext cx="662473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>
                <a:solidFill>
                  <a:schemeClr val="accent3">
                    <a:lumMod val="50000"/>
                  </a:schemeClr>
                </a:solidFill>
              </a:rPr>
              <a:t>PANORAMA LINGÜISTICO Y CULTURAL DE MÉXICO .</a:t>
            </a:r>
          </a:p>
          <a:p>
            <a:endParaRPr lang="es-MX" sz="25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>
                <a:solidFill>
                  <a:schemeClr val="accent3">
                    <a:lumMod val="50000"/>
                  </a:schemeClr>
                </a:solidFill>
              </a:rPr>
              <a:t>LENGUAS Y CULTURAS ORIGINARIAS DE HIDALGO.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>
                <a:solidFill>
                  <a:schemeClr val="accent3">
                    <a:lumMod val="50000"/>
                  </a:schemeClr>
                </a:solidFill>
              </a:rPr>
              <a:t>ORIGENES, RAICES E IDIOSINCRACIA </a:t>
            </a:r>
          </a:p>
          <a:p>
            <a:endParaRPr lang="es-MX" sz="25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>
                <a:solidFill>
                  <a:schemeClr val="accent3">
                    <a:lumMod val="50000"/>
                  </a:schemeClr>
                </a:solidFill>
              </a:rPr>
              <a:t>CONOCIMIENTO DE LA LENGUA A INTERPRETAR Y/O TRADUCIR.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>
                <a:solidFill>
                  <a:schemeClr val="accent3">
                    <a:lumMod val="50000"/>
                  </a:schemeClr>
                </a:solidFill>
              </a:rPr>
              <a:t>DEFINICIÓN DE PERITO INTÉRPRETE Y TRADUCTOR.</a:t>
            </a:r>
          </a:p>
        </p:txBody>
      </p:sp>
    </p:spTree>
    <p:extLst>
      <p:ext uri="{BB962C8B-B14F-4D97-AF65-F5344CB8AC3E}">
        <p14:creationId xmlns:p14="http://schemas.microsoft.com/office/powerpoint/2010/main" val="60045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9064E2B-1934-ED4B-95FF-ECE31FE212C5}"/>
              </a:ext>
            </a:extLst>
          </p:cNvPr>
          <p:cNvGrpSpPr/>
          <p:nvPr/>
        </p:nvGrpSpPr>
        <p:grpSpPr>
          <a:xfrm>
            <a:off x="215516" y="1556792"/>
            <a:ext cx="8712968" cy="6741368"/>
            <a:chOff x="14928" y="0"/>
            <a:chExt cx="9129072" cy="6858000"/>
          </a:xfrm>
          <a:effectLst>
            <a:glow rad="482600">
              <a:schemeClr val="accent1">
                <a:alpha val="21000"/>
              </a:schemeClr>
            </a:glow>
          </a:effectLst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1FF8D03-8BC3-494F-A0F1-5B1296BCD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14928" y="0"/>
              <a:ext cx="4568483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FABD6EC-183F-D14F-AEC2-0626BD121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3995936" y="0"/>
              <a:ext cx="5148064" cy="6858000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6623FBAC-000D-A246-A45F-014AC899B275}"/>
              </a:ext>
            </a:extLst>
          </p:cNvPr>
          <p:cNvGrpSpPr/>
          <p:nvPr/>
        </p:nvGrpSpPr>
        <p:grpSpPr>
          <a:xfrm>
            <a:off x="215516" y="213972"/>
            <a:ext cx="8712968" cy="6741368"/>
            <a:chOff x="14928" y="0"/>
            <a:chExt cx="9129072" cy="6858000"/>
          </a:xfrm>
          <a:effectLst>
            <a:glow rad="482600">
              <a:schemeClr val="accent1">
                <a:alpha val="21000"/>
              </a:schemeClr>
            </a:glow>
          </a:effectLst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7A3556A-9382-E540-BAF5-BAAB87C5F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14928" y="0"/>
              <a:ext cx="4568483" cy="6858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DC28C3B-9D65-FF4F-8350-86DCB53E1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3995936" y="0"/>
              <a:ext cx="5148064" cy="6858000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4EC4102-8F59-E94E-A157-A13008856538}"/>
              </a:ext>
            </a:extLst>
          </p:cNvPr>
          <p:cNvSpPr txBox="1"/>
          <p:nvPr/>
        </p:nvSpPr>
        <p:spPr>
          <a:xfrm>
            <a:off x="1807751" y="311231"/>
            <a:ext cx="5528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0000"/>
                </a:solidFill>
                <a:latin typeface="Avenir Next Condensed" panose="020B0506020202020204" pitchFamily="34" charset="0"/>
              </a:rPr>
              <a:t>C O N T E N I D 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EDC2FA7-5DF1-D349-85B6-B86D51A57169}"/>
              </a:ext>
            </a:extLst>
          </p:cNvPr>
          <p:cNvSpPr txBox="1"/>
          <p:nvPr/>
        </p:nvSpPr>
        <p:spPr>
          <a:xfrm>
            <a:off x="754695" y="1234561"/>
            <a:ext cx="811701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LAS LENGUAS ORIGINARIAS MEXICANAS EN LOS SERVICIOS PERICIALES.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MX" sz="2500" b="1" i="1" dirty="0">
              <a:solidFill>
                <a:srgbClr val="9BBB59">
                  <a:lumMod val="50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EL PERITO INTÉRPRETE Y/O TRADUCTOR EN LENGUAS ORIGINARIAS MEXICANAS.</a:t>
            </a:r>
          </a:p>
          <a:p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PRETENSIONES DEL PROTOCOLO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PROCESO DE ACTUACIÓN DEL PERITO INTERPRETE DE LENGUAS ORIGINARIAS  (Diagrama)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INTERPRETACIÓN ORAL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INFORME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130047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A13DDC7-8D70-D842-B07E-686510B49FEE}"/>
              </a:ext>
            </a:extLst>
          </p:cNvPr>
          <p:cNvSpPr txBox="1"/>
          <p:nvPr/>
        </p:nvSpPr>
        <p:spPr>
          <a:xfrm>
            <a:off x="1871700" y="316924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0000"/>
                </a:solidFill>
                <a:latin typeface="Avenir Next Condensed" panose="020B0506020202020204" pitchFamily="34" charset="0"/>
              </a:rPr>
              <a:t>C O N T E N I D 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F15DC1-F300-1348-96B4-3AAE95EDAD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Grayscale trans="39000" pencilSize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204" y="0"/>
            <a:ext cx="9211623" cy="77012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26550E-3B2D-9143-80B8-602AD920C4A7}"/>
              </a:ext>
            </a:extLst>
          </p:cNvPr>
          <p:cNvSpPr txBox="1"/>
          <p:nvPr/>
        </p:nvSpPr>
        <p:spPr>
          <a:xfrm>
            <a:off x="611560" y="1459230"/>
            <a:ext cx="82809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ACTUACIÓN DEL PERITO TRADUCTOR DE DOCUMENTOS ESCRITOS Y/O PLASMADOS EN LENGUAS ORIGINARIAS MEXICANAS.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DICTAMEN.</a:t>
            </a:r>
          </a:p>
          <a:p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MÉTODOS Y TÉCNICAS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ANEXOS  (Formatos)</a:t>
            </a:r>
          </a:p>
        </p:txBody>
      </p:sp>
    </p:spTree>
    <p:extLst>
      <p:ext uri="{BB962C8B-B14F-4D97-AF65-F5344CB8AC3E}">
        <p14:creationId xmlns:p14="http://schemas.microsoft.com/office/powerpoint/2010/main" val="33544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43">
            <a:extLst>
              <a:ext uri="{FF2B5EF4-FFF2-40B4-BE49-F238E27FC236}">
                <a16:creationId xmlns:a16="http://schemas.microsoft.com/office/drawing/2014/main" id="{0824358B-0611-4C19-8FEC-476502CD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2098513" cy="132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2FB5C1-2FAD-4299-B02D-55D5670A8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932923-18A4-4147-87D9-9560D25A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24788" r="9838" b="9381"/>
          <a:stretch/>
        </p:blipFill>
        <p:spPr>
          <a:xfrm>
            <a:off x="0" y="0"/>
            <a:ext cx="915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7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3BF990-B3CE-4BC0-AA02-35E23010E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23387" r="9051" b="9381"/>
          <a:stretch/>
        </p:blipFill>
        <p:spPr>
          <a:xfrm>
            <a:off x="0" y="-27386"/>
            <a:ext cx="9144000" cy="68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0EF9A98-379E-46A3-A45F-A488A2F16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5642A7-3437-4D5C-81D8-5E3564074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715770" cy="514350"/>
          </a:xfrm>
          <a:prstGeom prst="rect">
            <a:avLst/>
          </a:prstGeom>
          <a:solidFill>
            <a:srgbClr val="51578D"/>
          </a:solidFill>
          <a:ln>
            <a:noFill/>
          </a:ln>
          <a:effectLst>
            <a:softEdge rad="1270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03BAA8-98AA-4253-A6EC-DD664E0368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18" y="188640"/>
            <a:ext cx="963930" cy="777875"/>
          </a:xfrm>
          <a:prstGeom prst="rect">
            <a:avLst/>
          </a:prstGeom>
          <a:solidFill>
            <a:srgbClr val="51578D"/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0775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7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3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0F9C0FC-6EC8-4AC5-BFBA-D7911263E448}"/>
              </a:ext>
            </a:extLst>
          </p:cNvPr>
          <p:cNvSpPr/>
          <p:nvPr/>
        </p:nvSpPr>
        <p:spPr>
          <a:xfrm>
            <a:off x="2005781" y="1268760"/>
            <a:ext cx="2566219" cy="2448272"/>
          </a:xfrm>
          <a:prstGeom prst="ellipse">
            <a:avLst/>
          </a:prstGeom>
          <a:solidFill>
            <a:srgbClr val="10B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ED996E-FFCC-4EFF-84D1-68FFFB3AF5B9}"/>
              </a:ext>
            </a:extLst>
          </p:cNvPr>
          <p:cNvSpPr txBox="1"/>
          <p:nvPr/>
        </p:nvSpPr>
        <p:spPr>
          <a:xfrm>
            <a:off x="2528870" y="764704"/>
            <a:ext cx="1584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0E1A23-CD7A-49AF-986D-3BDD131EF532}"/>
              </a:ext>
            </a:extLst>
          </p:cNvPr>
          <p:cNvSpPr txBox="1"/>
          <p:nvPr/>
        </p:nvSpPr>
        <p:spPr>
          <a:xfrm>
            <a:off x="2276842" y="1979838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Proteger, salvaguardar los derechos humanos de los hablantes de lenguas  originarias de México</a:t>
            </a:r>
          </a:p>
        </p:txBody>
      </p:sp>
    </p:spTree>
    <p:extLst>
      <p:ext uri="{BB962C8B-B14F-4D97-AF65-F5344CB8AC3E}">
        <p14:creationId xmlns:p14="http://schemas.microsoft.com/office/powerpoint/2010/main" val="53699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0A4369-8C03-ED47-AE59-C026370C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trans="8000" intensity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008" y="0"/>
            <a:ext cx="925252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735D72-4C68-1E4B-8ADF-2479C13C83D3}"/>
              </a:ext>
            </a:extLst>
          </p:cNvPr>
          <p:cNvSpPr txBox="1"/>
          <p:nvPr/>
        </p:nvSpPr>
        <p:spPr>
          <a:xfrm>
            <a:off x="1763688" y="18864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>
                <a:latin typeface="Avenir Next Condensed" panose="020B0506020202020204" pitchFamily="34" charset="0"/>
              </a:rPr>
              <a:t>C O N T E N I D 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04C299-8B89-0347-8335-99F1B96D1EF0}"/>
              </a:ext>
            </a:extLst>
          </p:cNvPr>
          <p:cNvSpPr txBox="1"/>
          <p:nvPr/>
        </p:nvSpPr>
        <p:spPr>
          <a:xfrm>
            <a:off x="1979712" y="1412776"/>
            <a:ext cx="568863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MENSAJES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PRESENTACIÓN</a:t>
            </a:r>
          </a:p>
          <a:p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INTRODUCCIÓN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MARCO JURÍDICO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5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b="1" i="1" dirty="0"/>
              <a:t>OBJETIVOS  DEL PROTOCOLO</a:t>
            </a:r>
          </a:p>
        </p:txBody>
      </p:sp>
    </p:spTree>
    <p:extLst>
      <p:ext uri="{BB962C8B-B14F-4D97-AF65-F5344CB8AC3E}">
        <p14:creationId xmlns:p14="http://schemas.microsoft.com/office/powerpoint/2010/main" val="85809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185</Words>
  <Application>Microsoft Office PowerPoint</Application>
  <PresentationFormat>Presentación en pantalla (4:3)</PresentationFormat>
  <Paragraphs>45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Procuraduria</dc:creator>
  <cp:lastModifiedBy>hogamui@gmail.com</cp:lastModifiedBy>
  <cp:revision>25</cp:revision>
  <dcterms:created xsi:type="dcterms:W3CDTF">2019-07-04T01:37:22Z</dcterms:created>
  <dcterms:modified xsi:type="dcterms:W3CDTF">2020-02-26T03:01:14Z</dcterms:modified>
</cp:coreProperties>
</file>