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5E5"/>
          </a:solidFill>
        </a:fill>
      </a:tcStyle>
    </a:wholeTbl>
    <a:band2H>
      <a:tcTxStyle b="def" i="def"/>
      <a:tcStyle>
        <a:tcBdr/>
        <a:fill>
          <a:solidFill>
            <a:srgbClr val="E9EBF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5D8CB"/>
          </a:solidFill>
        </a:fill>
      </a:tcStyle>
    </a:wholeTbl>
    <a:band2H>
      <a:tcTxStyle b="def" i="def"/>
      <a:tcStyle>
        <a:tcBdr/>
        <a:fill>
          <a:solidFill>
            <a:srgbClr val="FAEC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7D8"/>
          </a:solidFill>
        </a:fill>
      </a:tcStyle>
    </a:wholeTbl>
    <a:band2H>
      <a:tcTxStyle b="def" i="def"/>
      <a:tcStyle>
        <a:tcBdr/>
        <a:fill>
          <a:solidFill>
            <a:srgbClr val="EBEC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3" name="Shape 13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Calibri"/>
      </a:defRPr>
    </a:lvl1pPr>
    <a:lvl2pPr indent="228600" defTabSz="457200" latinLnBrk="0">
      <a:defRPr sz="1200">
        <a:latin typeface="+mj-lt"/>
        <a:ea typeface="+mj-ea"/>
        <a:cs typeface="+mj-cs"/>
        <a:sym typeface="Calibri"/>
      </a:defRPr>
    </a:lvl2pPr>
    <a:lvl3pPr indent="457200" defTabSz="457200" latinLnBrk="0">
      <a:defRPr sz="1200">
        <a:latin typeface="+mj-lt"/>
        <a:ea typeface="+mj-ea"/>
        <a:cs typeface="+mj-cs"/>
        <a:sym typeface="Calibri"/>
      </a:defRPr>
    </a:lvl3pPr>
    <a:lvl4pPr indent="685800" defTabSz="457200" latinLnBrk="0">
      <a:defRPr sz="1200">
        <a:latin typeface="+mj-lt"/>
        <a:ea typeface="+mj-ea"/>
        <a:cs typeface="+mj-cs"/>
        <a:sym typeface="Calibri"/>
      </a:defRPr>
    </a:lvl4pPr>
    <a:lvl5pPr indent="914400" defTabSz="457200" latinLnBrk="0"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заголовка"/>
          <p:cNvSpPr txBox="1"/>
          <p:nvPr>
            <p:ph type="title"/>
          </p:nvPr>
        </p:nvSpPr>
        <p:spPr>
          <a:xfrm>
            <a:off x="685800" y="609601"/>
            <a:ext cx="7772400" cy="426720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4" name="Уровень текста 1…"/>
          <p:cNvSpPr txBox="1"/>
          <p:nvPr>
            <p:ph type="body" sz="quarter" idx="1"/>
          </p:nvPr>
        </p:nvSpPr>
        <p:spPr>
          <a:xfrm>
            <a:off x="1371600" y="4953000"/>
            <a:ext cx="6400800" cy="12192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98" name="Уровень текста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9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107" name="Уровень текста 1…"/>
          <p:cNvSpPr txBox="1"/>
          <p:nvPr>
            <p:ph type="body" sz="half" idx="1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45718" tIns="45718" rIns="45718" bIns="45718"/>
          <a:lstStyle/>
          <a:p>
            <a:pPr/>
            <a:r>
              <a:t>Текст заголовка</a:t>
            </a:r>
          </a:p>
        </p:txBody>
      </p:sp>
      <p:sp>
        <p:nvSpPr>
          <p:cNvPr id="116" name="Уровень текста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lIns="45718" tIns="45718" rIns="45718" bIns="45718"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7" name="Номер слайда"/>
          <p:cNvSpPr txBox="1"/>
          <p:nvPr>
            <p:ph type="sldNum" sz="quarter" idx="2"/>
          </p:nvPr>
        </p:nvSpPr>
        <p:spPr>
          <a:xfrm>
            <a:off x="8543276" y="6416230"/>
            <a:ext cx="236485" cy="245365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125" name="Уровень текста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6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23" name="Уровень текста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Текст заголовка"/>
          <p:cNvSpPr txBox="1"/>
          <p:nvPr>
            <p:ph type="title"/>
          </p:nvPr>
        </p:nvSpPr>
        <p:spPr>
          <a:xfrm>
            <a:off x="722312" y="1371600"/>
            <a:ext cx="7772401" cy="250507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48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32" name="Уровень текста 1…"/>
          <p:cNvSpPr txBox="1"/>
          <p:nvPr>
            <p:ph type="body" sz="quarter" idx="1"/>
          </p:nvPr>
        </p:nvSpPr>
        <p:spPr>
          <a:xfrm>
            <a:off x="722312" y="4068762"/>
            <a:ext cx="7772401" cy="113189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0" algn="ctr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 algn="ctr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 algn="ctr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 algn="ctr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3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pPr>
          </a:p>
        </p:txBody>
      </p:sp>
      <p:sp>
        <p:nvSpPr>
          <p:cNvPr id="34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pPr>
          </a:p>
        </p:txBody>
      </p:sp>
      <p:sp>
        <p:nvSpPr>
          <p:cNvPr id="35" name="Oval 8"/>
          <p:cNvSpPr/>
          <p:nvPr/>
        </p:nvSpPr>
        <p:spPr>
          <a:xfrm>
            <a:off x="4296728" y="3924300"/>
            <a:ext cx="84781" cy="84772"/>
          </a:xfrm>
          <a:prstGeom prst="ellipse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pPr>
          </a:p>
        </p:txBody>
      </p:sp>
      <p:sp>
        <p:nvSpPr>
          <p:cNvPr id="36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44" name="Уровень текста 1…"/>
          <p:cNvSpPr txBox="1"/>
          <p:nvPr>
            <p:ph type="body" sz="half" idx="1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53" name="Уровень текста 1…"/>
          <p:cNvSpPr txBox="1"/>
          <p:nvPr>
            <p:ph type="body" sz="quarter" idx="1"/>
          </p:nvPr>
        </p:nvSpPr>
        <p:spPr>
          <a:xfrm>
            <a:off x="457200" y="1600200"/>
            <a:ext cx="4040188" cy="609600"/>
          </a:xfrm>
          <a:prstGeom prst="rect">
            <a:avLst/>
          </a:prstGeom>
        </p:spPr>
        <p:txBody>
          <a:bodyPr anchor="b"/>
          <a:lstStyle>
            <a:lvl1pPr marL="0" indent="0" algn="ctr">
              <a:buSzTx/>
              <a:buFontTx/>
              <a:buNone/>
            </a:lvl1pPr>
            <a:lvl2pPr marL="0" indent="0" algn="ctr">
              <a:buSzTx/>
              <a:buFontTx/>
              <a:buNone/>
            </a:lvl2pPr>
            <a:lvl3pPr marL="0" indent="0" algn="ctr">
              <a:buSzTx/>
              <a:buFontTx/>
              <a:buNone/>
            </a:lvl3pPr>
            <a:lvl4pPr marL="0" indent="0" algn="ctr">
              <a:buSzTx/>
              <a:buFontTx/>
              <a:buNone/>
            </a:lvl4pPr>
            <a:lvl5pPr marL="0" indent="0" algn="ctr">
              <a:buSzTx/>
              <a:buFontTx/>
              <a:buNone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4" name="Text Placeholder 4"/>
          <p:cNvSpPr/>
          <p:nvPr>
            <p:ph type="body" sz="quarter" idx="13"/>
          </p:nvPr>
        </p:nvSpPr>
        <p:spPr>
          <a:xfrm>
            <a:off x="4648200" y="1600200"/>
            <a:ext cx="4041775" cy="609600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5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6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Текст заголовка"/>
          <p:cNvSpPr txBox="1"/>
          <p:nvPr>
            <p:ph type="title"/>
          </p:nvPr>
        </p:nvSpPr>
        <p:spPr>
          <a:xfrm>
            <a:off x="5907087" y="266700"/>
            <a:ext cx="3008318" cy="20955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800">
                <a:effectLst>
                  <a:outerShdw sx="100000" sy="100000" kx="0" ky="0" algn="b" rotWithShape="0" blurRad="50800" dist="25400" dir="540000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78" name="Уровень текста 1…"/>
          <p:cNvSpPr txBox="1"/>
          <p:nvPr>
            <p:ph type="body" idx="1"/>
          </p:nvPr>
        </p:nvSpPr>
        <p:spPr>
          <a:xfrm>
            <a:off x="719137" y="273050"/>
            <a:ext cx="4995863" cy="5853113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 sz="3200"/>
            </a:lvl1pPr>
            <a:lvl2pPr marL="783771" indent="-326571">
              <a:spcBef>
                <a:spcPts val="700"/>
              </a:spcBef>
              <a:defRPr sz="3200"/>
            </a:lvl2pPr>
            <a:lvl3pPr marL="1219200" indent="-304800">
              <a:spcBef>
                <a:spcPts val="700"/>
              </a:spcBef>
              <a:defRPr sz="3200"/>
            </a:lvl3pPr>
            <a:lvl4pPr marL="1737360" indent="-365760">
              <a:spcBef>
                <a:spcPts val="700"/>
              </a:spcBef>
              <a:defRPr sz="3200"/>
            </a:lvl4pPr>
            <a:lvl5pPr marL="2194560" indent="-365760">
              <a:spcBef>
                <a:spcPts val="700"/>
              </a:spcBef>
              <a:defRPr sz="32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9" name="Text Placeholder 3"/>
          <p:cNvSpPr/>
          <p:nvPr>
            <p:ph type="body" sz="quarter" idx="13"/>
          </p:nvPr>
        </p:nvSpPr>
        <p:spPr>
          <a:xfrm>
            <a:off x="5907087" y="2438400"/>
            <a:ext cx="3008318" cy="36877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Текст заголовка"/>
          <p:cNvSpPr txBox="1"/>
          <p:nvPr>
            <p:ph type="title"/>
          </p:nvPr>
        </p:nvSpPr>
        <p:spPr>
          <a:xfrm>
            <a:off x="1679575" y="228600"/>
            <a:ext cx="5711825" cy="8953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8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88" name="Picture Placeholder 2"/>
          <p:cNvSpPr/>
          <p:nvPr>
            <p:ph type="pic" idx="13"/>
          </p:nvPr>
        </p:nvSpPr>
        <p:spPr>
          <a:xfrm>
            <a:off x="1508125" y="1143000"/>
            <a:ext cx="6054725" cy="4541045"/>
          </a:xfrm>
          <a:prstGeom prst="rect">
            <a:avLst/>
          </a:prstGeom>
          <a:ln w="76200">
            <a:solidFill>
              <a:srgbClr val="FFFFFF"/>
            </a:solidFill>
            <a:round/>
          </a:ln>
          <a:effectLst>
            <a:outerShdw sx="100000" sy="100000" kx="0" ky="0" algn="b" rotWithShape="0" blurRad="88900" dist="50800" dir="5400000">
              <a:srgbClr val="000000">
                <a:alpha val="2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9" name="Уровень текста 1…"/>
          <p:cNvSpPr txBox="1"/>
          <p:nvPr>
            <p:ph type="body" sz="quarter" idx="1"/>
          </p:nvPr>
        </p:nvSpPr>
        <p:spPr>
          <a:xfrm>
            <a:off x="1679575" y="5810250"/>
            <a:ext cx="5711825" cy="5334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300"/>
              </a:spcBef>
              <a:buSzTx/>
              <a:buFontTx/>
              <a:buNone/>
              <a:defRPr sz="1600"/>
            </a:lvl1pPr>
            <a:lvl2pPr marL="0" indent="0" algn="ctr">
              <a:spcBef>
                <a:spcPts val="300"/>
              </a:spcBef>
              <a:buSzTx/>
              <a:buFontTx/>
              <a:buNone/>
              <a:defRPr sz="1600"/>
            </a:lvl2pPr>
            <a:lvl3pPr marL="0" indent="0" algn="ctr">
              <a:spcBef>
                <a:spcPts val="300"/>
              </a:spcBef>
              <a:buSzTx/>
              <a:buFontTx/>
              <a:buNone/>
              <a:defRPr sz="1600"/>
            </a:lvl3pPr>
            <a:lvl4pPr marL="0" indent="0" algn="ctr">
              <a:spcBef>
                <a:spcPts val="300"/>
              </a:spcBef>
              <a:buSzTx/>
              <a:buFontTx/>
              <a:buNone/>
              <a:defRPr sz="1600"/>
            </a:lvl4pPr>
            <a:lvl5pPr marL="0" indent="0" algn="ctr">
              <a:spcBef>
                <a:spcPts val="300"/>
              </a:spcBef>
              <a:buSzTx/>
              <a:buFontTx/>
              <a:buNone/>
              <a:defRPr sz="16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gradFill flip="none" rotWithShape="1">
          <a:gsLst>
            <a:gs pos="50000">
              <a:srgbClr val="FFFFFF"/>
            </a:gs>
            <a:gs pos="76000">
              <a:srgbClr val="F3F3F3"/>
            </a:gs>
            <a:gs pos="92000">
              <a:srgbClr val="D9D9D9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6"/>
          <p:cNvSpPr/>
          <p:nvPr/>
        </p:nvSpPr>
        <p:spPr>
          <a:xfrm>
            <a:off x="8457758" y="6499383"/>
            <a:ext cx="84781" cy="84781"/>
          </a:xfrm>
          <a:prstGeom prst="ellipse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pPr>
          </a:p>
        </p:txBody>
      </p:sp>
      <p:sp>
        <p:nvSpPr>
          <p:cNvPr id="3" name="Oval 7"/>
          <p:cNvSpPr/>
          <p:nvPr/>
        </p:nvSpPr>
        <p:spPr>
          <a:xfrm>
            <a:off x="569118" y="6499383"/>
            <a:ext cx="84781" cy="84781"/>
          </a:xfrm>
          <a:prstGeom prst="ellipse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pPr>
          </a:p>
        </p:txBody>
      </p:sp>
      <p:sp>
        <p:nvSpPr>
          <p:cNvPr id="4" name="Текст заголовка"/>
          <p:cNvSpPr txBox="1"/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normAutofit fontScale="100000" lnSpcReduction="0"/>
          </a:bodyPr>
          <a:lstStyle/>
          <a:p>
            <a:pPr/>
            <a:r>
              <a:t>Текст заголовка</a:t>
            </a:r>
          </a:p>
        </p:txBody>
      </p:sp>
      <p:sp>
        <p:nvSpPr>
          <p:cNvPr id="5" name="Уровень текста 1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Номер слайда"/>
          <p:cNvSpPr txBox="1"/>
          <p:nvPr>
            <p:ph type="sldNum" sz="quarter" idx="2"/>
          </p:nvPr>
        </p:nvSpPr>
        <p:spPr>
          <a:xfrm>
            <a:off x="8543276" y="6416230"/>
            <a:ext cx="236485" cy="245365"/>
          </a:xfrm>
          <a:prstGeom prst="rect">
            <a:avLst/>
          </a:prstGeom>
          <a:ln w="12700">
            <a:miter lim="400000"/>
          </a:ln>
        </p:spPr>
        <p:txBody>
          <a:bodyPr wrap="none" lIns="27432" tIns="27432" rIns="27432" bIns="27432" anchor="ctr">
            <a:spAutoFit/>
          </a:bodyPr>
          <a:lstStyle>
            <a:lvl1pPr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ts val="5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400" u="none">
          <a:solidFill>
            <a:srgbClr val="2F5897"/>
          </a:solidFill>
          <a:effectLst>
            <a:outerShdw sx="100000" sy="100000" kx="0" ky="0" algn="b" rotWithShape="0" blurRad="63500" dist="38100" dir="5400000">
              <a:srgbClr val="000000">
                <a:alpha val="25000"/>
              </a:srgbClr>
            </a:outerShdw>
          </a:effectLst>
          <a:uFillTx/>
          <a:latin typeface="Palatino Linotype"/>
          <a:ea typeface="Palatino Linotype"/>
          <a:cs typeface="Palatino Linotype"/>
          <a:sym typeface="Palatino Linotype"/>
        </a:defRPr>
      </a:lvl1pPr>
      <a:lvl2pPr marL="0" marR="0" indent="0" algn="ctr" defTabSz="914400" rtl="0" latinLnBrk="0">
        <a:lnSpc>
          <a:spcPts val="5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400" u="none">
          <a:solidFill>
            <a:srgbClr val="2F5897"/>
          </a:solidFill>
          <a:effectLst>
            <a:outerShdw sx="100000" sy="100000" kx="0" ky="0" algn="b" rotWithShape="0" blurRad="63500" dist="38100" dir="5400000">
              <a:srgbClr val="000000">
                <a:alpha val="25000"/>
              </a:srgbClr>
            </a:outerShdw>
          </a:effectLst>
          <a:uFillTx/>
          <a:latin typeface="Palatino Linotype"/>
          <a:ea typeface="Palatino Linotype"/>
          <a:cs typeface="Palatino Linotype"/>
          <a:sym typeface="Palatino Linotype"/>
        </a:defRPr>
      </a:lvl2pPr>
      <a:lvl3pPr marL="0" marR="0" indent="0" algn="ctr" defTabSz="914400" rtl="0" latinLnBrk="0">
        <a:lnSpc>
          <a:spcPts val="5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400" u="none">
          <a:solidFill>
            <a:srgbClr val="2F5897"/>
          </a:solidFill>
          <a:effectLst>
            <a:outerShdw sx="100000" sy="100000" kx="0" ky="0" algn="b" rotWithShape="0" blurRad="63500" dist="38100" dir="5400000">
              <a:srgbClr val="000000">
                <a:alpha val="25000"/>
              </a:srgbClr>
            </a:outerShdw>
          </a:effectLst>
          <a:uFillTx/>
          <a:latin typeface="Palatino Linotype"/>
          <a:ea typeface="Palatino Linotype"/>
          <a:cs typeface="Palatino Linotype"/>
          <a:sym typeface="Palatino Linotype"/>
        </a:defRPr>
      </a:lvl3pPr>
      <a:lvl4pPr marL="0" marR="0" indent="0" algn="ctr" defTabSz="914400" rtl="0" latinLnBrk="0">
        <a:lnSpc>
          <a:spcPts val="5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400" u="none">
          <a:solidFill>
            <a:srgbClr val="2F5897"/>
          </a:solidFill>
          <a:effectLst>
            <a:outerShdw sx="100000" sy="100000" kx="0" ky="0" algn="b" rotWithShape="0" blurRad="63500" dist="38100" dir="5400000">
              <a:srgbClr val="000000">
                <a:alpha val="25000"/>
              </a:srgbClr>
            </a:outerShdw>
          </a:effectLst>
          <a:uFillTx/>
          <a:latin typeface="Palatino Linotype"/>
          <a:ea typeface="Palatino Linotype"/>
          <a:cs typeface="Palatino Linotype"/>
          <a:sym typeface="Palatino Linotype"/>
        </a:defRPr>
      </a:lvl4pPr>
      <a:lvl5pPr marL="0" marR="0" indent="0" algn="ctr" defTabSz="914400" rtl="0" latinLnBrk="0">
        <a:lnSpc>
          <a:spcPts val="5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400" u="none">
          <a:solidFill>
            <a:srgbClr val="2F5897"/>
          </a:solidFill>
          <a:effectLst>
            <a:outerShdw sx="100000" sy="100000" kx="0" ky="0" algn="b" rotWithShape="0" blurRad="63500" dist="38100" dir="5400000">
              <a:srgbClr val="000000">
                <a:alpha val="25000"/>
              </a:srgbClr>
            </a:outerShdw>
          </a:effectLst>
          <a:uFillTx/>
          <a:latin typeface="Palatino Linotype"/>
          <a:ea typeface="Palatino Linotype"/>
          <a:cs typeface="Palatino Linotype"/>
          <a:sym typeface="Palatino Linotype"/>
        </a:defRPr>
      </a:lvl5pPr>
      <a:lvl6pPr marL="0" marR="0" indent="0" algn="ctr" defTabSz="914400" rtl="0" latinLnBrk="0">
        <a:lnSpc>
          <a:spcPts val="5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400" u="none">
          <a:solidFill>
            <a:srgbClr val="2F5897"/>
          </a:solidFill>
          <a:effectLst>
            <a:outerShdw sx="100000" sy="100000" kx="0" ky="0" algn="b" rotWithShape="0" blurRad="63500" dist="38100" dir="5400000">
              <a:srgbClr val="000000">
                <a:alpha val="25000"/>
              </a:srgbClr>
            </a:outerShdw>
          </a:effectLst>
          <a:uFillTx/>
          <a:latin typeface="Palatino Linotype"/>
          <a:ea typeface="Palatino Linotype"/>
          <a:cs typeface="Palatino Linotype"/>
          <a:sym typeface="Palatino Linotype"/>
        </a:defRPr>
      </a:lvl6pPr>
      <a:lvl7pPr marL="0" marR="0" indent="0" algn="ctr" defTabSz="914400" rtl="0" latinLnBrk="0">
        <a:lnSpc>
          <a:spcPts val="5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400" u="none">
          <a:solidFill>
            <a:srgbClr val="2F5897"/>
          </a:solidFill>
          <a:effectLst>
            <a:outerShdw sx="100000" sy="100000" kx="0" ky="0" algn="b" rotWithShape="0" blurRad="63500" dist="38100" dir="5400000">
              <a:srgbClr val="000000">
                <a:alpha val="25000"/>
              </a:srgbClr>
            </a:outerShdw>
          </a:effectLst>
          <a:uFillTx/>
          <a:latin typeface="Palatino Linotype"/>
          <a:ea typeface="Palatino Linotype"/>
          <a:cs typeface="Palatino Linotype"/>
          <a:sym typeface="Palatino Linotype"/>
        </a:defRPr>
      </a:lvl7pPr>
      <a:lvl8pPr marL="0" marR="0" indent="0" algn="ctr" defTabSz="914400" rtl="0" latinLnBrk="0">
        <a:lnSpc>
          <a:spcPts val="5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400" u="none">
          <a:solidFill>
            <a:srgbClr val="2F5897"/>
          </a:solidFill>
          <a:effectLst>
            <a:outerShdw sx="100000" sy="100000" kx="0" ky="0" algn="b" rotWithShape="0" blurRad="63500" dist="38100" dir="5400000">
              <a:srgbClr val="000000">
                <a:alpha val="25000"/>
              </a:srgbClr>
            </a:outerShdw>
          </a:effectLst>
          <a:uFillTx/>
          <a:latin typeface="Palatino Linotype"/>
          <a:ea typeface="Palatino Linotype"/>
          <a:cs typeface="Palatino Linotype"/>
          <a:sym typeface="Palatino Linotype"/>
        </a:defRPr>
      </a:lvl8pPr>
      <a:lvl9pPr marL="0" marR="0" indent="0" algn="ctr" defTabSz="914400" rtl="0" latinLnBrk="0">
        <a:lnSpc>
          <a:spcPts val="5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400" u="none">
          <a:solidFill>
            <a:srgbClr val="2F5897"/>
          </a:solidFill>
          <a:effectLst>
            <a:outerShdw sx="100000" sy="100000" kx="0" ky="0" algn="b" rotWithShape="0" blurRad="63500" dist="38100" dir="5400000">
              <a:srgbClr val="000000">
                <a:alpha val="25000"/>
              </a:srgbClr>
            </a:outerShdw>
          </a:effectLst>
          <a:uFillTx/>
          <a:latin typeface="Palatino Linotype"/>
          <a:ea typeface="Palatino Linotype"/>
          <a:cs typeface="Palatino Linotype"/>
          <a:sym typeface="Palatino Linotype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400" u="none">
          <a:solidFill>
            <a:srgbClr val="808080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885825" marR="0" indent="-428625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o"/>
        <a:tabLst/>
        <a:defRPr b="0" baseline="0" cap="none" i="0" spc="0" strike="noStrike" sz="2400" u="none">
          <a:solidFill>
            <a:srgbClr val="808080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125730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400" u="none">
          <a:solidFill>
            <a:srgbClr val="808080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171450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o"/>
        <a:tabLst/>
        <a:defRPr b="0" baseline="0" cap="none" i="0" spc="0" strike="noStrike" sz="2400" u="none">
          <a:solidFill>
            <a:srgbClr val="808080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217170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400" u="none">
          <a:solidFill>
            <a:srgbClr val="808080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262890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o"/>
        <a:tabLst/>
        <a:defRPr b="0" baseline="0" cap="none" i="0" spc="0" strike="noStrike" sz="2400" u="none">
          <a:solidFill>
            <a:srgbClr val="808080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308610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400" u="none">
          <a:solidFill>
            <a:srgbClr val="808080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354330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o"/>
        <a:tabLst/>
        <a:defRPr b="0" baseline="0" cap="none" i="0" spc="0" strike="noStrike" sz="2400" u="none">
          <a:solidFill>
            <a:srgbClr val="808080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400050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400" u="none">
          <a:solidFill>
            <a:srgbClr val="808080"/>
          </a:solidFill>
          <a:uFillTx/>
          <a:latin typeface="Century Gothic"/>
          <a:ea typeface="Century Gothic"/>
          <a:cs typeface="Century Gothic"/>
          <a:sym typeface="Century Gothic"/>
        </a:defRPr>
      </a:lvl9pPr>
    </p:bodyStyle>
    <p:other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1pPr>
      <a:lvl2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2pPr>
      <a:lvl3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3pPr>
      <a:lvl4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4pPr>
      <a:lvl5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5pPr>
      <a:lvl6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6pPr>
      <a:lvl7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7pPr>
      <a:lvl8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8pPr>
      <a:lvl9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nuorikarjala.ru" TargetMode="External"/><Relationship Id="rId3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19.jpeg"/><Relationship Id="rId4" Type="http://schemas.openxmlformats.org/officeDocument/2006/relationships/image" Target="../media/image20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hyperlink" Target="http://www.sana2019.ee" TargetMode="External"/><Relationship Id="rId3" Type="http://schemas.openxmlformats.org/officeDocument/2006/relationships/image" Target="../media/image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Relationship Id="rId3" Type="http://schemas.openxmlformats.org/officeDocument/2006/relationships/hyperlink" Target="https://www.youtube.com/watch?time_continue=2529&amp;v=zRMO7O6h5kk" TargetMode="Externa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 w="19050">
            <a:solidFill>
              <a:srgbClr val="465683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002060"/>
                </a:solidFill>
                <a:latin typeface="Candara"/>
                <a:ea typeface="Candara"/>
                <a:cs typeface="Candara"/>
                <a:sym typeface="Candara"/>
              </a:defRPr>
            </a:pPr>
          </a:p>
        </p:txBody>
      </p:sp>
      <p:sp>
        <p:nvSpPr>
          <p:cNvPr id="136" name="TextBox 1"/>
          <p:cNvSpPr txBox="1"/>
          <p:nvPr/>
        </p:nvSpPr>
        <p:spPr>
          <a:xfrm>
            <a:off x="1386255" y="820634"/>
            <a:ext cx="6371488" cy="561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 sz="26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Public Activism for Multilingualism</a:t>
            </a:r>
          </a:p>
        </p:txBody>
      </p:sp>
      <p:sp>
        <p:nvSpPr>
          <p:cNvPr id="137" name="TextBox 4"/>
          <p:cNvSpPr txBox="1"/>
          <p:nvPr/>
        </p:nvSpPr>
        <p:spPr>
          <a:xfrm>
            <a:off x="664481" y="4906343"/>
            <a:ext cx="8165735" cy="770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600">
                <a:solidFill>
                  <a:srgbClr val="634D3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Aleksei Tsykarev</a:t>
            </a:r>
          </a:p>
          <a:p>
            <a:pPr>
              <a:defRPr sz="1600">
                <a:solidFill>
                  <a:srgbClr val="634D3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Chair of Center for Support of Indigenous Peoples and Civic Diplomacy “Young Karelia”</a:t>
            </a:r>
          </a:p>
          <a:p>
            <a:pPr>
              <a:defRPr sz="16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hlinkClick r:id="rId2" invalidUrl="" action="" tgtFrame="" tooltip="" history="1" highlightClick="0" endSnd="0"/>
              </a:rPr>
              <a:t>http://www.nuorikarjala.ru</a:t>
            </a:r>
            <a:r>
              <a:rPr u="none">
                <a:solidFill>
                  <a:srgbClr val="634D36"/>
                </a:solidFill>
                <a:uFillTx/>
              </a:rPr>
              <a:t> </a:t>
            </a:r>
          </a:p>
        </p:txBody>
      </p:sp>
      <p:pic>
        <p:nvPicPr>
          <p:cNvPr id="138" name="image27.jpeg" descr="image2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42183" y="1570311"/>
            <a:ext cx="4859634" cy="32365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sz="2800"/>
            </a:lvl1pPr>
          </a:lstStyle>
          <a:p>
            <a:pPr/>
            <a:r>
              <a:t>Finno-Ugric Cinema Supported by the Community</a:t>
            </a:r>
          </a:p>
        </p:txBody>
      </p:sp>
      <p:pic>
        <p:nvPicPr>
          <p:cNvPr id="187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1218" y="1600200"/>
            <a:ext cx="7241563" cy="45259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 1"/>
          <p:cNvSpPr txBox="1"/>
          <p:nvPr>
            <p:ph type="title"/>
          </p:nvPr>
        </p:nvSpPr>
        <p:spPr>
          <a:xfrm>
            <a:off x="457200" y="827595"/>
            <a:ext cx="8229600" cy="772609"/>
          </a:xfrm>
          <a:prstGeom prst="rect">
            <a:avLst/>
          </a:prstGeom>
        </p:spPr>
        <p:txBody>
          <a:bodyPr/>
          <a:lstStyle>
            <a:lvl1pPr defTabSz="877822">
              <a:lnSpc>
                <a:spcPts val="5500"/>
              </a:lnSpc>
              <a:defRPr sz="3800">
                <a:effectLst>
                  <a:outerShdw sx="100000" sy="100000" kx="0" ky="0" algn="b" rotWithShape="0" blurRad="63500" dist="36576" dir="540000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/>
            <a:r>
              <a:t>Indigenous languages in cyberspace</a:t>
            </a:r>
          </a:p>
        </p:txBody>
      </p:sp>
      <p:pic>
        <p:nvPicPr>
          <p:cNvPr id="190" name="Content Placeholder 4" descr="Content Placeholder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01004" y="1600200"/>
            <a:ext cx="3941992" cy="45259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trong self-governance institutions"/>
          <p:cNvSpPr txBox="1"/>
          <p:nvPr>
            <p:ph type="title"/>
          </p:nvPr>
        </p:nvSpPr>
        <p:spPr>
          <a:xfrm>
            <a:off x="457200" y="450997"/>
            <a:ext cx="8229600" cy="615806"/>
          </a:xfrm>
          <a:prstGeom prst="rect">
            <a:avLst/>
          </a:prstGeom>
        </p:spPr>
        <p:txBody>
          <a:bodyPr/>
          <a:lstStyle>
            <a:lvl1pPr defTabSz="649223">
              <a:lnSpc>
                <a:spcPts val="4100"/>
              </a:lnSpc>
              <a:defRPr sz="3100">
                <a:effectLst>
                  <a:outerShdw sx="100000" sy="100000" kx="0" ky="0" algn="b" rotWithShape="0" blurRad="50800" dist="27050" dir="540000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/>
            <a:r>
              <a:t>Strong self-governance institutions</a:t>
            </a:r>
          </a:p>
        </p:txBody>
      </p:sp>
      <p:pic>
        <p:nvPicPr>
          <p:cNvPr id="193" name="Content Placeholder 4" descr="Content Placeholder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5023" y="1104900"/>
            <a:ext cx="4370112" cy="2914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Prezidium-syezda.jpg" descr="Prezidium-syezda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69166" y="1104900"/>
            <a:ext cx="3971226" cy="2915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43491_x922.jpg" descr="43491_x922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27345" y="4058046"/>
            <a:ext cx="3945798" cy="26276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itle 1"/>
          <p:cNvSpPr txBox="1"/>
          <p:nvPr>
            <p:ph type="title"/>
          </p:nvPr>
        </p:nvSpPr>
        <p:spPr>
          <a:xfrm>
            <a:off x="457200" y="325721"/>
            <a:ext cx="8229600" cy="601382"/>
          </a:xfrm>
          <a:prstGeom prst="rect">
            <a:avLst/>
          </a:prstGeom>
        </p:spPr>
        <p:txBody>
          <a:bodyPr/>
          <a:lstStyle>
            <a:lvl1pPr defTabSz="667512">
              <a:lnSpc>
                <a:spcPts val="4200"/>
              </a:lnSpc>
              <a:defRPr sz="2500">
                <a:effectLst>
                  <a:outerShdw sx="100000" sy="100000" kx="0" ky="0" algn="b" rotWithShape="0" blurRad="50800" dist="27813" dir="540000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/>
            <a:r>
              <a:t>Arctic Indigenous Peoples Championing in the United Nations</a:t>
            </a:r>
          </a:p>
        </p:txBody>
      </p:sp>
      <p:pic>
        <p:nvPicPr>
          <p:cNvPr id="198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1046090"/>
            <a:ext cx="4170844" cy="2770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photo_icc_570.jpg" descr="photo_icc_57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66795" y="3339986"/>
            <a:ext cx="4654091" cy="34946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796647---ga-am---01_02_2019---11.47.53.jpg" descr="796647---ga-am---01_02_2019---11.47.53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11306" y="1025908"/>
            <a:ext cx="4365066" cy="2215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wcip_3.jpg" descr="wcip_3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3054" y="3935345"/>
            <a:ext cx="3894936" cy="25966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le 1"/>
          <p:cNvSpPr txBox="1"/>
          <p:nvPr>
            <p:ph type="title"/>
          </p:nvPr>
        </p:nvSpPr>
        <p:spPr>
          <a:xfrm>
            <a:off x="457200" y="199763"/>
            <a:ext cx="8229600" cy="1304249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2800"/>
            </a:pPr>
            <a:r>
              <a:t>Shift of paradigm: </a:t>
            </a:r>
            <a:br/>
            <a:r>
              <a:t>from cultural heritage to human rights based approach</a:t>
            </a:r>
          </a:p>
        </p:txBody>
      </p:sp>
      <p:sp>
        <p:nvSpPr>
          <p:cNvPr id="204" name="Content Placeholder 5"/>
          <p:cNvSpPr txBox="1"/>
          <p:nvPr>
            <p:ph type="body" sz="half" idx="1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/>
            <a:r>
              <a:t>“…an opportunity for states and indigenous peoples to remedy injustices in the realm of language rights, and to undertake preservation and revitalization measures, which earlier have seemed impossible or untimely”</a:t>
            </a:r>
          </a:p>
        </p:txBody>
      </p:sp>
      <p:pic>
        <p:nvPicPr>
          <p:cNvPr id="205" name="Content Placeholder 11" descr="Content Placeholder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2052" y="1600200"/>
            <a:ext cx="3409066" cy="45262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itle 1"/>
          <p:cNvSpPr txBox="1"/>
          <p:nvPr>
            <p:ph type="title"/>
          </p:nvPr>
        </p:nvSpPr>
        <p:spPr>
          <a:xfrm>
            <a:off x="457198" y="214044"/>
            <a:ext cx="8229601" cy="126992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3000"/>
            </a:pPr>
            <a:r>
              <a:t>Language vitality:</a:t>
            </a:r>
            <a:br/>
            <a:r>
              <a:t>Media, Education, Administration and Cyberspace</a:t>
            </a:r>
          </a:p>
        </p:txBody>
      </p:sp>
      <p:pic>
        <p:nvPicPr>
          <p:cNvPr id="141" name="Content Placeholder 4" descr="Content Placeholder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57006" y="3724188"/>
            <a:ext cx="2092053" cy="24019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Content Placeholder 7" descr="Content Placeholder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200" y="1702891"/>
            <a:ext cx="3396949" cy="22602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Content Placeholder 4" descr="Content Placeholder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3838" y="4115108"/>
            <a:ext cx="3635441" cy="24248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Picture 7" descr="Picture 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38002" y="1483968"/>
            <a:ext cx="3447139" cy="2295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1"/>
          <p:cNvSpPr txBox="1"/>
          <p:nvPr>
            <p:ph type="title"/>
          </p:nvPr>
        </p:nvSpPr>
        <p:spPr>
          <a:xfrm>
            <a:off x="457200" y="841864"/>
            <a:ext cx="8229600" cy="53102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pPr/>
            <a:r>
              <a:t>Linguistic communities to control education and writing systems</a:t>
            </a:r>
          </a:p>
        </p:txBody>
      </p:sp>
      <p:pic>
        <p:nvPicPr>
          <p:cNvPr id="147" name="Content Placeholder 6" descr="Content Placeholder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1555965"/>
            <a:ext cx="4038600" cy="26923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Picture 10" descr="Picture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48200" y="4307290"/>
            <a:ext cx="4038600" cy="23683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Picture 11" descr="Picture 1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48200" y="1600200"/>
            <a:ext cx="4038600" cy="2400681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 w="19050">
            <a:solidFill>
              <a:srgbClr val="465683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002060"/>
                </a:solidFill>
                <a:latin typeface="Candara"/>
                <a:ea typeface="Candara"/>
                <a:cs typeface="Candara"/>
                <a:sym typeface="Candara"/>
              </a:defRPr>
            </a:pPr>
          </a:p>
        </p:txBody>
      </p:sp>
      <p:pic>
        <p:nvPicPr>
          <p:cNvPr id="151" name="Picture 5" descr="Picture 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7200" y="4640965"/>
            <a:ext cx="3942999" cy="15979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itle 1"/>
          <p:cNvSpPr txBox="1"/>
          <p:nvPr>
            <p:ph type="title"/>
          </p:nvPr>
        </p:nvSpPr>
        <p:spPr>
          <a:xfrm>
            <a:off x="457200" y="827595"/>
            <a:ext cx="8229600" cy="556491"/>
          </a:xfrm>
          <a:prstGeom prst="rect">
            <a:avLst/>
          </a:prstGeom>
        </p:spPr>
        <p:txBody>
          <a:bodyPr/>
          <a:lstStyle>
            <a:lvl1pPr defTabSz="667353">
              <a:lnSpc>
                <a:spcPct val="100000"/>
              </a:lnSpc>
              <a:defRPr sz="2200">
                <a:effectLst>
                  <a:outerShdw sx="100000" sy="100000" kx="0" ky="0" algn="b" rotWithShape="0" blurRad="50800" dist="27806" dir="540000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/>
            <a:r>
              <a:t>Indigenous languages matter for development and modern democracy</a:t>
            </a:r>
          </a:p>
        </p:txBody>
      </p:sp>
      <p:pic>
        <p:nvPicPr>
          <p:cNvPr id="154" name="Content Placeholder 6" descr="Content Placeholder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7987" y="1600200"/>
            <a:ext cx="3017193" cy="4526280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 w="19050">
            <a:solidFill>
              <a:srgbClr val="465683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002060"/>
                </a:solidFill>
                <a:latin typeface="Candara"/>
                <a:ea typeface="Candara"/>
                <a:cs typeface="Candara"/>
                <a:sym typeface="Candara"/>
              </a:defRPr>
            </a:pPr>
          </a:p>
        </p:txBody>
      </p:sp>
      <p:pic>
        <p:nvPicPr>
          <p:cNvPr id="156" name="54a331fc8c6bca265b34cec2874f9d96_0.jpg" descr="54a331fc8c6bca265b34cec2874f9d96_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85383" y="2434592"/>
            <a:ext cx="4722516" cy="33293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/>
            <a:r>
              <a:t>Year of the Karelian Language 2013</a:t>
            </a:r>
          </a:p>
        </p:txBody>
      </p:sp>
      <p:pic>
        <p:nvPicPr>
          <p:cNvPr id="159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3109" y="2267654"/>
            <a:ext cx="2892957" cy="28929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32289" y="1876774"/>
            <a:ext cx="4053331" cy="34813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tle 1"/>
          <p:cNvSpPr txBox="1"/>
          <p:nvPr>
            <p:ph type="title"/>
          </p:nvPr>
        </p:nvSpPr>
        <p:spPr>
          <a:xfrm>
            <a:off x="457200" y="669675"/>
            <a:ext cx="8229600" cy="595565"/>
          </a:xfrm>
          <a:prstGeom prst="rect">
            <a:avLst/>
          </a:prstGeom>
        </p:spPr>
        <p:txBody>
          <a:bodyPr/>
          <a:lstStyle>
            <a:lvl1pPr defTabSz="886966">
              <a:lnSpc>
                <a:spcPct val="100000"/>
              </a:lnSpc>
              <a:defRPr sz="3000">
                <a:effectLst>
                  <a:outerShdw sx="100000" sy="100000" kx="0" ky="0" algn="b" rotWithShape="0" blurRad="63500" dist="36957" dir="540000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/>
            <a:r>
              <a:t>Karelian Language House</a:t>
            </a:r>
          </a:p>
        </p:txBody>
      </p:sp>
      <p:pic>
        <p:nvPicPr>
          <p:cNvPr id="163" name="Content Placeholder 4" descr="Content Placeholder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9386" y="1432717"/>
            <a:ext cx="4211540" cy="24496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Content Placeholder 5" descr="Content Placeholder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6070" y="3899437"/>
            <a:ext cx="3878172" cy="2582918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 w="19050">
            <a:solidFill>
              <a:srgbClr val="465683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002060"/>
                </a:solidFill>
                <a:latin typeface="Candara"/>
                <a:ea typeface="Candara"/>
                <a:cs typeface="Candara"/>
                <a:sym typeface="Candara"/>
              </a:defRPr>
            </a:pPr>
          </a:p>
        </p:txBody>
      </p:sp>
      <p:pic>
        <p:nvPicPr>
          <p:cNvPr id="166" name="1.jpg" descr="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44282" y="3657598"/>
            <a:ext cx="3674540" cy="2755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18010504.jpg" descr="18010504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744282" y="1243676"/>
            <a:ext cx="3674540" cy="24496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le 1"/>
          <p:cNvSpPr txBox="1"/>
          <p:nvPr>
            <p:ph type="title"/>
          </p:nvPr>
        </p:nvSpPr>
        <p:spPr>
          <a:xfrm>
            <a:off x="457200" y="285377"/>
            <a:ext cx="8229600" cy="719645"/>
          </a:xfrm>
          <a:prstGeom prst="rect">
            <a:avLst/>
          </a:prstGeom>
        </p:spPr>
        <p:txBody>
          <a:bodyPr/>
          <a:lstStyle>
            <a:lvl1pPr defTabSz="797539">
              <a:lnSpc>
                <a:spcPts val="4900"/>
              </a:lnSpc>
              <a:defRPr sz="3400">
                <a:effectLst>
                  <a:outerShdw sx="100000" sy="100000" kx="0" ky="0" algn="b" rotWithShape="0" blurRad="50800" dist="33230" dir="540000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/>
            <a:r>
              <a:t>Community-ran «kielipezä» / «language nest»</a:t>
            </a:r>
          </a:p>
        </p:txBody>
      </p:sp>
      <p:pic>
        <p:nvPicPr>
          <p:cNvPr id="170" name="DSC_0408.JPG" descr="DSC_040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7005" y="1174578"/>
            <a:ext cx="4488654" cy="29730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JUŠIN MAKAR + MUAMO + TUATTO.jpg" descr="JUŠIN MAKAR + MUAMO + TUATT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77748" y="3517774"/>
            <a:ext cx="4715984" cy="31482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www.sana2019.ee"/>
          <p:cNvSpPr txBox="1"/>
          <p:nvPr>
            <p:ph type="title"/>
          </p:nvPr>
        </p:nvSpPr>
        <p:spPr>
          <a:xfrm>
            <a:off x="1362075" y="5432425"/>
            <a:ext cx="5711825" cy="542925"/>
          </a:xfrm>
          <a:prstGeom prst="rect">
            <a:avLst/>
          </a:prstGeom>
        </p:spPr>
        <p:txBody>
          <a:bodyPr/>
          <a:lstStyle/>
          <a:p>
            <a:pPr>
              <a:def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defRPr>
            </a:pPr>
            <a:r>
              <a:rPr>
                <a:hlinkClick r:id="rId2" invalidUrl="" action="" tgtFrame="" tooltip="" history="1" highlightClick="0" endSnd="0"/>
              </a:rPr>
              <a:t>www.sana2019.ee</a:t>
            </a:r>
            <a:r>
              <a:rPr u="none">
                <a:solidFill>
                  <a:srgbClr val="2F5897"/>
                </a:solidFill>
                <a:uFillTx/>
              </a:rPr>
              <a:t> </a:t>
            </a:r>
          </a:p>
        </p:txBody>
      </p:sp>
      <p:pic>
        <p:nvPicPr>
          <p:cNvPr id="174" name="Picture Placeholder 2" descr="Picture Placeholder 2"/>
          <p:cNvPicPr>
            <a:picLocks noChangeAspect="1"/>
          </p:cNvPicPr>
          <p:nvPr>
            <p:ph type="pic" idx="13"/>
          </p:nvPr>
        </p:nvPicPr>
        <p:blipFill>
          <a:blip r:embed="rId3">
            <a:extLst/>
          </a:blip>
          <a:srcRect l="257" t="0" r="257" b="0"/>
          <a:stretch>
            <a:fillRect/>
          </a:stretch>
        </p:blipFill>
        <p:spPr>
          <a:xfrm>
            <a:off x="951003" y="1486579"/>
            <a:ext cx="7242034" cy="3815392"/>
          </a:xfrm>
          <a:prstGeom prst="rect">
            <a:avLst/>
          </a:prstGeom>
        </p:spPr>
      </p:pic>
      <p:sp>
        <p:nvSpPr>
          <p:cNvPr id="175" name="Title 1"/>
          <p:cNvSpPr txBox="1"/>
          <p:nvPr/>
        </p:nvSpPr>
        <p:spPr>
          <a:xfrm>
            <a:off x="457200" y="669675"/>
            <a:ext cx="8229600" cy="5955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normAutofit fontScale="100000" lnSpcReduction="0"/>
          </a:bodyPr>
          <a:lstStyle>
            <a:lvl1pPr algn="ctr" defTabSz="886966">
              <a:defRPr sz="3000">
                <a:solidFill>
                  <a:srgbClr val="2F5897"/>
                </a:solidFill>
                <a:effectLst>
                  <a:outerShdw sx="100000" sy="100000" kx="0" ky="0" algn="b" rotWithShape="0" blurRad="63500" dist="36957" dir="5400000">
                    <a:srgbClr val="000000">
                      <a:alpha val="25000"/>
                    </a:srgbClr>
                  </a:outerShdw>
                </a:effectLst>
                <a:latin typeface="Palatino Linotype"/>
                <a:ea typeface="Palatino Linotype"/>
                <a:cs typeface="Palatino Linotype"/>
                <a:sym typeface="Palatino Linotype"/>
              </a:defRPr>
            </a:lvl1pPr>
          </a:lstStyle>
          <a:p>
            <a:pPr/>
            <a:r>
              <a:t>Finno-Ugric Language Activism in Real-life Cases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itle 1"/>
          <p:cNvSpPr txBox="1"/>
          <p:nvPr>
            <p:ph type="title"/>
          </p:nvPr>
        </p:nvSpPr>
        <p:spPr>
          <a:xfrm>
            <a:off x="5203600" y="3047015"/>
            <a:ext cx="3105599" cy="469107"/>
          </a:xfrm>
          <a:prstGeom prst="rect">
            <a:avLst/>
          </a:prstGeom>
        </p:spPr>
        <p:txBody>
          <a:bodyPr/>
          <a:lstStyle>
            <a:lvl1pPr defTabSz="374904">
              <a:lnSpc>
                <a:spcPts val="2300"/>
              </a:lnSpc>
              <a:defRPr b="1" sz="1800">
                <a:effectLst>
                  <a:outerShdw sx="100000" sy="100000" kx="0" ky="0" algn="b" rotWithShape="0" blurRad="25400" dist="15621" dir="540000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/>
            <a:r>
              <a:t>Karelian-Language Animation</a:t>
            </a:r>
          </a:p>
        </p:txBody>
      </p:sp>
      <p:pic>
        <p:nvPicPr>
          <p:cNvPr id="178" name="Content Placeholder 6" descr="Content Placeholder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37100" y="3575196"/>
            <a:ext cx="4038600" cy="2692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Content Placeholder 5" descr="Content Placeholder 5">
            <a:hlinkClick r:id="rId3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2919" y="3657463"/>
            <a:ext cx="4479347" cy="2527863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Title 1"/>
          <p:cNvSpPr txBox="1"/>
          <p:nvPr/>
        </p:nvSpPr>
        <p:spPr>
          <a:xfrm>
            <a:off x="419100" y="3098799"/>
            <a:ext cx="3656559" cy="469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normAutofit fontScale="100000" lnSpcReduction="0"/>
          </a:bodyPr>
          <a:lstStyle>
            <a:lvl1pPr algn="ctr" defTabSz="402336">
              <a:lnSpc>
                <a:spcPts val="2500"/>
              </a:lnSpc>
              <a:defRPr b="1" sz="1400">
                <a:solidFill>
                  <a:srgbClr val="2F5897"/>
                </a:solidFill>
                <a:effectLst>
                  <a:outerShdw sx="100000" sy="100000" kx="0" ky="0" algn="b" rotWithShape="0" blurRad="25400" dist="16764" dir="5400000">
                    <a:srgbClr val="000000">
                      <a:alpha val="25000"/>
                    </a:srgbClr>
                  </a:outerShdw>
                </a:effectLst>
                <a:latin typeface="Palatino Linotype"/>
                <a:ea typeface="Palatino Linotype"/>
                <a:cs typeface="Palatino Linotype"/>
                <a:sym typeface="Palatino Linotype"/>
              </a:defRPr>
            </a:lvl1pPr>
          </a:lstStyle>
          <a:p>
            <a:pPr/>
            <a:r>
              <a:t>Breathing Exercises Video Course in Karelian</a:t>
            </a:r>
          </a:p>
        </p:txBody>
      </p:sp>
      <p:pic>
        <p:nvPicPr>
          <p:cNvPr id="181" name="Content Placeholder 5" descr="Content Placeholder 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928120" y="709297"/>
            <a:ext cx="3656561" cy="2278647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Title 1"/>
          <p:cNvSpPr txBox="1"/>
          <p:nvPr/>
        </p:nvSpPr>
        <p:spPr>
          <a:xfrm>
            <a:off x="4660899" y="280235"/>
            <a:ext cx="3860803" cy="382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normAutofit fontScale="100000" lnSpcReduction="0"/>
          </a:bodyPr>
          <a:lstStyle>
            <a:lvl1pPr algn="ctr" defTabSz="358444">
              <a:lnSpc>
                <a:spcPts val="2200"/>
              </a:lnSpc>
              <a:defRPr b="1" sz="1666">
                <a:solidFill>
                  <a:srgbClr val="2F5897"/>
                </a:solidFill>
                <a:effectLst>
                  <a:outerShdw sx="100000" sy="100000" kx="0" ky="0" algn="b" rotWithShape="0" blurRad="24892" dist="14935" dir="5400000">
                    <a:srgbClr val="000000">
                      <a:alpha val="25000"/>
                    </a:srgbClr>
                  </a:outerShdw>
                </a:effectLst>
                <a:latin typeface="Palatino Linotype"/>
                <a:ea typeface="Palatino Linotype"/>
                <a:cs typeface="Palatino Linotype"/>
                <a:sym typeface="Palatino Linotype"/>
              </a:defRPr>
            </a:lvl1pPr>
          </a:lstStyle>
          <a:p>
            <a:pPr/>
            <a:r>
              <a:t>Internet TV in Seto language</a:t>
            </a:r>
          </a:p>
        </p:txBody>
      </p:sp>
      <p:pic>
        <p:nvPicPr>
          <p:cNvPr id="183" name="Content Placeholder 5" descr="Content Placeholder 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63291" y="694539"/>
            <a:ext cx="4038603" cy="2527288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Title 1"/>
          <p:cNvSpPr txBox="1"/>
          <p:nvPr/>
        </p:nvSpPr>
        <p:spPr>
          <a:xfrm>
            <a:off x="363291" y="280235"/>
            <a:ext cx="4038603" cy="369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normAutofit fontScale="100000" lnSpcReduction="0"/>
          </a:bodyPr>
          <a:lstStyle>
            <a:lvl1pPr algn="ctr" defTabSz="374904">
              <a:lnSpc>
                <a:spcPts val="2300"/>
              </a:lnSpc>
              <a:defRPr b="1" sz="1200">
                <a:solidFill>
                  <a:srgbClr val="2F5897"/>
                </a:solidFill>
                <a:effectLst>
                  <a:outerShdw sx="100000" sy="100000" kx="0" ky="0" algn="b" rotWithShape="0" blurRad="25400" dist="15621" dir="5400000">
                    <a:srgbClr val="000000">
                      <a:alpha val="25000"/>
                    </a:srgbClr>
                  </a:outerShdw>
                </a:effectLst>
                <a:latin typeface="Palatino Linotype"/>
                <a:ea typeface="Palatino Linotype"/>
                <a:cs typeface="Palatino Linotype"/>
                <a:sym typeface="Palatino Linotype"/>
              </a:defRPr>
            </a:lvl1pPr>
          </a:lstStyle>
          <a:p>
            <a:pPr/>
            <a:r>
              <a:t>Learning Seto Language With the Help of Ethnic Cuisine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Исполнительная">
  <a:themeElements>
    <a:clrScheme name="Исполнительная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0000FF"/>
      </a:hlink>
      <a:folHlink>
        <a:srgbClr val="FF00FF"/>
      </a:folHlink>
    </a:clrScheme>
    <a:fontScheme name="Исполнительная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Исполнительная">
  <a:themeElements>
    <a:clrScheme name="Исполнительная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0000FF"/>
      </a:hlink>
      <a:folHlink>
        <a:srgbClr val="FF00FF"/>
      </a:folHlink>
    </a:clrScheme>
    <a:fontScheme name="Исполнительная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